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73" r:id="rId14"/>
    <p:sldId id="274" r:id="rId15"/>
    <p:sldId id="268" r:id="rId16"/>
    <p:sldId id="269" r:id="rId17"/>
    <p:sldId id="270" r:id="rId18"/>
    <p:sldId id="271"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DB35B0-F1E5-4997-B5EB-472AA49DF759}" v="155" dt="2021-11-01T03:29:06.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Richards" userId="230f536a3f96c124" providerId="LiveId" clId="{13DB35B0-F1E5-4997-B5EB-472AA49DF759}"/>
    <pc:docChg chg="undo custSel addSld delSld modSld">
      <pc:chgData name="Deborah Richards" userId="230f536a3f96c124" providerId="LiveId" clId="{13DB35B0-F1E5-4997-B5EB-472AA49DF759}" dt="2021-11-02T18:17:08.921" v="1650" actId="255"/>
      <pc:docMkLst>
        <pc:docMk/>
      </pc:docMkLst>
      <pc:sldChg chg="addSp delSp modSp mod setBg addAnim setClrOvrMap delDesignElem">
        <pc:chgData name="Deborah Richards" userId="230f536a3f96c124" providerId="LiveId" clId="{13DB35B0-F1E5-4997-B5EB-472AA49DF759}" dt="2021-11-01T03:33:35.867" v="1343"/>
        <pc:sldMkLst>
          <pc:docMk/>
          <pc:sldMk cId="5606336" sldId="256"/>
        </pc:sldMkLst>
        <pc:spChg chg="mod">
          <ac:chgData name="Deborah Richards" userId="230f536a3f96c124" providerId="LiveId" clId="{13DB35B0-F1E5-4997-B5EB-472AA49DF759}" dt="2021-11-01T03:33:35.867" v="1341" actId="26606"/>
          <ac:spMkLst>
            <pc:docMk/>
            <pc:sldMk cId="5606336" sldId="256"/>
            <ac:spMk id="2" creationId="{F7EE357F-DA78-416B-BBFA-BBED4345967D}"/>
          </ac:spMkLst>
        </pc:spChg>
        <pc:spChg chg="mod">
          <ac:chgData name="Deborah Richards" userId="230f536a3f96c124" providerId="LiveId" clId="{13DB35B0-F1E5-4997-B5EB-472AA49DF759}" dt="2021-11-01T03:33:35.867" v="1341" actId="26606"/>
          <ac:spMkLst>
            <pc:docMk/>
            <pc:sldMk cId="5606336" sldId="256"/>
            <ac:spMk id="3" creationId="{99F88CB1-FE47-4873-8B82-1DF1793D7066}"/>
          </ac:spMkLst>
        </pc:spChg>
        <pc:spChg chg="add">
          <ac:chgData name="Deborah Richards" userId="230f536a3f96c124" providerId="LiveId" clId="{13DB35B0-F1E5-4997-B5EB-472AA49DF759}" dt="2021-11-01T03:33:35.867" v="1341" actId="26606"/>
          <ac:spMkLst>
            <pc:docMk/>
            <pc:sldMk cId="5606336" sldId="256"/>
            <ac:spMk id="6" creationId="{9B7AD9F6-8CE7-4299-8FC6-328F4DCD3FF9}"/>
          </ac:spMkLst>
        </pc:spChg>
        <pc:spChg chg="del">
          <ac:chgData name="Deborah Richards" userId="230f536a3f96c124" providerId="LiveId" clId="{13DB35B0-F1E5-4997-B5EB-472AA49DF759}" dt="2021-10-31T23:33:09.515" v="24"/>
          <ac:spMkLst>
            <pc:docMk/>
            <pc:sldMk cId="5606336" sldId="256"/>
            <ac:spMk id="9" creationId="{E49CC64F-7275-4E33-961B-0C5CDC439875}"/>
          </ac:spMkLst>
        </pc:spChg>
        <pc:spChg chg="add">
          <ac:chgData name="Deborah Richards" userId="230f536a3f96c124" providerId="LiveId" clId="{13DB35B0-F1E5-4997-B5EB-472AA49DF759}" dt="2021-11-01T03:33:35.867" v="1341" actId="26606"/>
          <ac:spMkLst>
            <pc:docMk/>
            <pc:sldMk cId="5606336" sldId="256"/>
            <ac:spMk id="11" creationId="{F49775AF-8896-43EE-92C6-83497D6DC56F}"/>
          </ac:spMkLst>
        </pc:spChg>
        <pc:picChg chg="mod">
          <ac:chgData name="Deborah Richards" userId="230f536a3f96c124" providerId="LiveId" clId="{13DB35B0-F1E5-4997-B5EB-472AA49DF759}" dt="2021-11-01T03:33:35.867" v="1341" actId="26606"/>
          <ac:picMkLst>
            <pc:docMk/>
            <pc:sldMk cId="5606336" sldId="256"/>
            <ac:picMk id="4" creationId="{B17A37BA-A972-489E-BB80-2624A1953FBF}"/>
          </ac:picMkLst>
        </pc:picChg>
      </pc:sldChg>
      <pc:sldChg chg="modSp new mod">
        <pc:chgData name="Deborah Richards" userId="230f536a3f96c124" providerId="LiveId" clId="{13DB35B0-F1E5-4997-B5EB-472AA49DF759}" dt="2021-10-31T23:36:58.586" v="145" actId="20577"/>
        <pc:sldMkLst>
          <pc:docMk/>
          <pc:sldMk cId="2471606595" sldId="257"/>
        </pc:sldMkLst>
        <pc:spChg chg="mod">
          <ac:chgData name="Deborah Richards" userId="230f536a3f96c124" providerId="LiveId" clId="{13DB35B0-F1E5-4997-B5EB-472AA49DF759}" dt="2021-10-31T23:36:58.586" v="145" actId="20577"/>
          <ac:spMkLst>
            <pc:docMk/>
            <pc:sldMk cId="2471606595" sldId="257"/>
            <ac:spMk id="2" creationId="{A4300229-8D48-4E70-9920-26686E788938}"/>
          </ac:spMkLst>
        </pc:spChg>
        <pc:spChg chg="mod">
          <ac:chgData name="Deborah Richards" userId="230f536a3f96c124" providerId="LiveId" clId="{13DB35B0-F1E5-4997-B5EB-472AA49DF759}" dt="2021-10-31T23:36:06.527" v="101" actId="114"/>
          <ac:spMkLst>
            <pc:docMk/>
            <pc:sldMk cId="2471606595" sldId="257"/>
            <ac:spMk id="3" creationId="{4AB911EA-61AB-4A43-A9C2-53A738CC654F}"/>
          </ac:spMkLst>
        </pc:spChg>
      </pc:sldChg>
      <pc:sldChg chg="modSp new mod">
        <pc:chgData name="Deborah Richards" userId="230f536a3f96c124" providerId="LiveId" clId="{13DB35B0-F1E5-4997-B5EB-472AA49DF759}" dt="2021-11-02T03:52:50.388" v="1358" actId="20577"/>
        <pc:sldMkLst>
          <pc:docMk/>
          <pc:sldMk cId="4122965899" sldId="258"/>
        </pc:sldMkLst>
        <pc:spChg chg="mod">
          <ac:chgData name="Deborah Richards" userId="230f536a3f96c124" providerId="LiveId" clId="{13DB35B0-F1E5-4997-B5EB-472AA49DF759}" dt="2021-10-31T23:42:32.485" v="186" actId="113"/>
          <ac:spMkLst>
            <pc:docMk/>
            <pc:sldMk cId="4122965899" sldId="258"/>
            <ac:spMk id="2" creationId="{2C023957-1B92-4285-86B5-5CF5CDFAEF14}"/>
          </ac:spMkLst>
        </pc:spChg>
        <pc:spChg chg="mod">
          <ac:chgData name="Deborah Richards" userId="230f536a3f96c124" providerId="LiveId" clId="{13DB35B0-F1E5-4997-B5EB-472AA49DF759}" dt="2021-11-02T03:52:50.388" v="1358" actId="20577"/>
          <ac:spMkLst>
            <pc:docMk/>
            <pc:sldMk cId="4122965899" sldId="258"/>
            <ac:spMk id="3" creationId="{B20D4413-31DE-4A16-B8BB-4427199C07B6}"/>
          </ac:spMkLst>
        </pc:spChg>
      </pc:sldChg>
      <pc:sldChg chg="modSp new mod">
        <pc:chgData name="Deborah Richards" userId="230f536a3f96c124" providerId="LiveId" clId="{13DB35B0-F1E5-4997-B5EB-472AA49DF759}" dt="2021-11-01T03:34:15.002" v="1345" actId="20577"/>
        <pc:sldMkLst>
          <pc:docMk/>
          <pc:sldMk cId="2868177017" sldId="259"/>
        </pc:sldMkLst>
        <pc:spChg chg="mod">
          <ac:chgData name="Deborah Richards" userId="230f536a3f96c124" providerId="LiveId" clId="{13DB35B0-F1E5-4997-B5EB-472AA49DF759}" dt="2021-11-01T03:34:10.231" v="1344" actId="113"/>
          <ac:spMkLst>
            <pc:docMk/>
            <pc:sldMk cId="2868177017" sldId="259"/>
            <ac:spMk id="2" creationId="{0B336B38-2CF9-41AC-8BD1-6D367FE5E453}"/>
          </ac:spMkLst>
        </pc:spChg>
        <pc:spChg chg="mod">
          <ac:chgData name="Deborah Richards" userId="230f536a3f96c124" providerId="LiveId" clId="{13DB35B0-F1E5-4997-B5EB-472AA49DF759}" dt="2021-11-01T03:34:15.002" v="1345" actId="20577"/>
          <ac:spMkLst>
            <pc:docMk/>
            <pc:sldMk cId="2868177017" sldId="259"/>
            <ac:spMk id="3" creationId="{2616BB2D-0777-4F3F-939E-B0F5A05DF219}"/>
          </ac:spMkLst>
        </pc:spChg>
      </pc:sldChg>
      <pc:sldChg chg="modSp new mod">
        <pc:chgData name="Deborah Richards" userId="230f536a3f96c124" providerId="LiveId" clId="{13DB35B0-F1E5-4997-B5EB-472AA49DF759}" dt="2021-11-01T03:04:02.626" v="569"/>
        <pc:sldMkLst>
          <pc:docMk/>
          <pc:sldMk cId="104874741" sldId="260"/>
        </pc:sldMkLst>
        <pc:spChg chg="mod">
          <ac:chgData name="Deborah Richards" userId="230f536a3f96c124" providerId="LiveId" clId="{13DB35B0-F1E5-4997-B5EB-472AA49DF759}" dt="2021-11-01T03:04:02.626" v="569"/>
          <ac:spMkLst>
            <pc:docMk/>
            <pc:sldMk cId="104874741" sldId="260"/>
            <ac:spMk id="2" creationId="{F56FCD28-CE2D-46F7-AD38-EB4FFBB007C5}"/>
          </ac:spMkLst>
        </pc:spChg>
        <pc:spChg chg="mod">
          <ac:chgData name="Deborah Richards" userId="230f536a3f96c124" providerId="LiveId" clId="{13DB35B0-F1E5-4997-B5EB-472AA49DF759}" dt="2021-10-31T23:51:13.643" v="444" actId="255"/>
          <ac:spMkLst>
            <pc:docMk/>
            <pc:sldMk cId="104874741" sldId="260"/>
            <ac:spMk id="3" creationId="{4ECF38B8-FC45-4871-9853-47E698E17B59}"/>
          </ac:spMkLst>
        </pc:spChg>
      </pc:sldChg>
      <pc:sldChg chg="modSp new mod">
        <pc:chgData name="Deborah Richards" userId="230f536a3f96c124" providerId="LiveId" clId="{13DB35B0-F1E5-4997-B5EB-472AA49DF759}" dt="2021-11-01T03:04:16.687" v="576"/>
        <pc:sldMkLst>
          <pc:docMk/>
          <pc:sldMk cId="4087357903" sldId="261"/>
        </pc:sldMkLst>
        <pc:spChg chg="mod">
          <ac:chgData name="Deborah Richards" userId="230f536a3f96c124" providerId="LiveId" clId="{13DB35B0-F1E5-4997-B5EB-472AA49DF759}" dt="2021-11-01T03:04:16.687" v="576"/>
          <ac:spMkLst>
            <pc:docMk/>
            <pc:sldMk cId="4087357903" sldId="261"/>
            <ac:spMk id="2" creationId="{243702B3-7C5D-42B9-83E1-05C58FD7F251}"/>
          </ac:spMkLst>
        </pc:spChg>
        <pc:spChg chg="mod">
          <ac:chgData name="Deborah Richards" userId="230f536a3f96c124" providerId="LiveId" clId="{13DB35B0-F1E5-4997-B5EB-472AA49DF759}" dt="2021-10-31T23:54:10.832" v="494" actId="114"/>
          <ac:spMkLst>
            <pc:docMk/>
            <pc:sldMk cId="4087357903" sldId="261"/>
            <ac:spMk id="3" creationId="{EF5DED9A-21D4-43D3-AA45-C09360CA8476}"/>
          </ac:spMkLst>
        </pc:spChg>
      </pc:sldChg>
      <pc:sldChg chg="addSp delSp modSp new mod setBg modClrScheme chgLayout">
        <pc:chgData name="Deborah Richards" userId="230f536a3f96c124" providerId="LiveId" clId="{13DB35B0-F1E5-4997-B5EB-472AA49DF759}" dt="2021-11-01T03:04:45.129" v="584" actId="5793"/>
        <pc:sldMkLst>
          <pc:docMk/>
          <pc:sldMk cId="2005715230" sldId="262"/>
        </pc:sldMkLst>
        <pc:spChg chg="mod ord">
          <ac:chgData name="Deborah Richards" userId="230f536a3f96c124" providerId="LiveId" clId="{13DB35B0-F1E5-4997-B5EB-472AA49DF759}" dt="2021-11-01T03:04:41.125" v="582" actId="20577"/>
          <ac:spMkLst>
            <pc:docMk/>
            <pc:sldMk cId="2005715230" sldId="262"/>
            <ac:spMk id="2" creationId="{490186D0-0194-41D3-B772-527AE81353D0}"/>
          </ac:spMkLst>
        </pc:spChg>
        <pc:spChg chg="del">
          <ac:chgData name="Deborah Richards" userId="230f536a3f96c124" providerId="LiveId" clId="{13DB35B0-F1E5-4997-B5EB-472AA49DF759}" dt="2021-10-31T23:54:40.057" v="502" actId="700"/>
          <ac:spMkLst>
            <pc:docMk/>
            <pc:sldMk cId="2005715230" sldId="262"/>
            <ac:spMk id="3" creationId="{AB51A25C-7B2D-4106-91BD-2128B654E0A5}"/>
          </ac:spMkLst>
        </pc:spChg>
        <pc:spChg chg="add del mod ord">
          <ac:chgData name="Deborah Richards" userId="230f536a3f96c124" providerId="LiveId" clId="{13DB35B0-F1E5-4997-B5EB-472AA49DF759}" dt="2021-10-31T23:54:59.941" v="503" actId="700"/>
          <ac:spMkLst>
            <pc:docMk/>
            <pc:sldMk cId="2005715230" sldId="262"/>
            <ac:spMk id="4" creationId="{CFC4620A-1B8F-491D-83AE-57F8DEE4A3DB}"/>
          </ac:spMkLst>
        </pc:spChg>
        <pc:spChg chg="add del mod ord">
          <ac:chgData name="Deborah Richards" userId="230f536a3f96c124" providerId="LiveId" clId="{13DB35B0-F1E5-4997-B5EB-472AA49DF759}" dt="2021-10-31T23:57:08.793" v="528" actId="931"/>
          <ac:spMkLst>
            <pc:docMk/>
            <pc:sldMk cId="2005715230" sldId="262"/>
            <ac:spMk id="5" creationId="{9483B08B-A9F0-45FE-AB42-FF6525C5ED9C}"/>
          </ac:spMkLst>
        </pc:spChg>
        <pc:spChg chg="add mod ord">
          <ac:chgData name="Deborah Richards" userId="230f536a3f96c124" providerId="LiveId" clId="{13DB35B0-F1E5-4997-B5EB-472AA49DF759}" dt="2021-11-01T03:04:45.129" v="584" actId="5793"/>
          <ac:spMkLst>
            <pc:docMk/>
            <pc:sldMk cId="2005715230" sldId="262"/>
            <ac:spMk id="6" creationId="{4C4B03F5-EF3D-4400-A6AA-AC9231ED1E0E}"/>
          </ac:spMkLst>
        </pc:spChg>
        <pc:spChg chg="add">
          <ac:chgData name="Deborah Richards" userId="230f536a3f96c124" providerId="LiveId" clId="{13DB35B0-F1E5-4997-B5EB-472AA49DF759}" dt="2021-10-31T23:57:22.267" v="529" actId="26606"/>
          <ac:spMkLst>
            <pc:docMk/>
            <pc:sldMk cId="2005715230" sldId="262"/>
            <ac:spMk id="13" creationId="{04812C46-200A-4DEB-A05E-3ED6C68C2387}"/>
          </ac:spMkLst>
        </pc:spChg>
        <pc:spChg chg="add">
          <ac:chgData name="Deborah Richards" userId="230f536a3f96c124" providerId="LiveId" clId="{13DB35B0-F1E5-4997-B5EB-472AA49DF759}" dt="2021-10-31T23:57:22.267" v="529" actId="26606"/>
          <ac:spMkLst>
            <pc:docMk/>
            <pc:sldMk cId="2005715230" sldId="262"/>
            <ac:spMk id="15" creationId="{D1EA859B-E555-4109-94F3-6700E046E008}"/>
          </ac:spMkLst>
        </pc:spChg>
        <pc:picChg chg="add mod">
          <ac:chgData name="Deborah Richards" userId="230f536a3f96c124" providerId="LiveId" clId="{13DB35B0-F1E5-4997-B5EB-472AA49DF759}" dt="2021-10-31T23:57:22.267" v="529" actId="26606"/>
          <ac:picMkLst>
            <pc:docMk/>
            <pc:sldMk cId="2005715230" sldId="262"/>
            <ac:picMk id="8" creationId="{17E315EF-F8DE-457F-B0B3-899BC6A33B94}"/>
          </ac:picMkLst>
        </pc:picChg>
      </pc:sldChg>
      <pc:sldChg chg="addSp delSp modSp new mod modClrScheme chgLayout">
        <pc:chgData name="Deborah Richards" userId="230f536a3f96c124" providerId="LiveId" clId="{13DB35B0-F1E5-4997-B5EB-472AA49DF759}" dt="2021-11-01T03:09:31.962" v="663" actId="20577"/>
        <pc:sldMkLst>
          <pc:docMk/>
          <pc:sldMk cId="3989136006" sldId="263"/>
        </pc:sldMkLst>
        <pc:spChg chg="del mod ord">
          <ac:chgData name="Deborah Richards" userId="230f536a3f96c124" providerId="LiveId" clId="{13DB35B0-F1E5-4997-B5EB-472AA49DF759}" dt="2021-10-31T23:57:42.350" v="531" actId="700"/>
          <ac:spMkLst>
            <pc:docMk/>
            <pc:sldMk cId="3989136006" sldId="263"/>
            <ac:spMk id="2" creationId="{38DA76A7-69A1-4DBB-96C3-7C9D380297AE}"/>
          </ac:spMkLst>
        </pc:spChg>
        <pc:spChg chg="del mod ord">
          <ac:chgData name="Deborah Richards" userId="230f536a3f96c124" providerId="LiveId" clId="{13DB35B0-F1E5-4997-B5EB-472AA49DF759}" dt="2021-10-31T23:57:42.350" v="531" actId="700"/>
          <ac:spMkLst>
            <pc:docMk/>
            <pc:sldMk cId="3989136006" sldId="263"/>
            <ac:spMk id="3" creationId="{3A517E5F-ABC4-4680-8545-204C71DB6A73}"/>
          </ac:spMkLst>
        </pc:spChg>
        <pc:spChg chg="del">
          <ac:chgData name="Deborah Richards" userId="230f536a3f96c124" providerId="LiveId" clId="{13DB35B0-F1E5-4997-B5EB-472AA49DF759}" dt="2021-10-31T23:57:42.350" v="531" actId="700"/>
          <ac:spMkLst>
            <pc:docMk/>
            <pc:sldMk cId="3989136006" sldId="263"/>
            <ac:spMk id="4" creationId="{0CD7557D-8434-44FC-970F-852702CA4D2A}"/>
          </ac:spMkLst>
        </pc:spChg>
        <pc:spChg chg="add mod ord">
          <ac:chgData name="Deborah Richards" userId="230f536a3f96c124" providerId="LiveId" clId="{13DB35B0-F1E5-4997-B5EB-472AA49DF759}" dt="2021-11-01T03:03:01.966" v="554" actId="113"/>
          <ac:spMkLst>
            <pc:docMk/>
            <pc:sldMk cId="3989136006" sldId="263"/>
            <ac:spMk id="5" creationId="{C3BAD19D-9BAF-4CEF-80A8-7B012205DF0C}"/>
          </ac:spMkLst>
        </pc:spChg>
        <pc:spChg chg="add mod ord">
          <ac:chgData name="Deborah Richards" userId="230f536a3f96c124" providerId="LiveId" clId="{13DB35B0-F1E5-4997-B5EB-472AA49DF759}" dt="2021-11-01T03:09:31.962" v="663" actId="20577"/>
          <ac:spMkLst>
            <pc:docMk/>
            <pc:sldMk cId="3989136006" sldId="263"/>
            <ac:spMk id="6" creationId="{FF6C8077-1DD2-4BCF-B37D-748EAAD60F5B}"/>
          </ac:spMkLst>
        </pc:spChg>
      </pc:sldChg>
      <pc:sldChg chg="addSp delSp modSp new mod modClrScheme chgLayout">
        <pc:chgData name="Deborah Richards" userId="230f536a3f96c124" providerId="LiveId" clId="{13DB35B0-F1E5-4997-B5EB-472AA49DF759}" dt="2021-11-01T03:18:08.118" v="844" actId="20577"/>
        <pc:sldMkLst>
          <pc:docMk/>
          <pc:sldMk cId="3736995738" sldId="264"/>
        </pc:sldMkLst>
        <pc:spChg chg="mod ord">
          <ac:chgData name="Deborah Richards" userId="230f536a3f96c124" providerId="LiveId" clId="{13DB35B0-F1E5-4997-B5EB-472AA49DF759}" dt="2021-11-01T03:12:58.301" v="689" actId="700"/>
          <ac:spMkLst>
            <pc:docMk/>
            <pc:sldMk cId="3736995738" sldId="264"/>
            <ac:spMk id="2" creationId="{CDADF7E1-9D53-4E11-9BCE-1557048E8ECD}"/>
          </ac:spMkLst>
        </pc:spChg>
        <pc:spChg chg="del mod ord">
          <ac:chgData name="Deborah Richards" userId="230f536a3f96c124" providerId="LiveId" clId="{13DB35B0-F1E5-4997-B5EB-472AA49DF759}" dt="2021-11-01T03:12:58.301" v="689" actId="700"/>
          <ac:spMkLst>
            <pc:docMk/>
            <pc:sldMk cId="3736995738" sldId="264"/>
            <ac:spMk id="3" creationId="{CF818379-2157-4072-AD64-C23D61C6568A}"/>
          </ac:spMkLst>
        </pc:spChg>
        <pc:spChg chg="add del mod ord">
          <ac:chgData name="Deborah Richards" userId="230f536a3f96c124" providerId="LiveId" clId="{13DB35B0-F1E5-4997-B5EB-472AA49DF759}" dt="2021-11-01T03:12:58.301" v="689" actId="700"/>
          <ac:spMkLst>
            <pc:docMk/>
            <pc:sldMk cId="3736995738" sldId="264"/>
            <ac:spMk id="4" creationId="{AB8F196E-BE12-4352-82FA-CAD1588C7646}"/>
          </ac:spMkLst>
        </pc:spChg>
        <pc:spChg chg="add del mod ord">
          <ac:chgData name="Deborah Richards" userId="230f536a3f96c124" providerId="LiveId" clId="{13DB35B0-F1E5-4997-B5EB-472AA49DF759}" dt="2021-11-01T03:11:48.934" v="677" actId="700"/>
          <ac:spMkLst>
            <pc:docMk/>
            <pc:sldMk cId="3736995738" sldId="264"/>
            <ac:spMk id="5" creationId="{51B6316D-F054-4A9A-8C98-555D18772A22}"/>
          </ac:spMkLst>
        </pc:spChg>
        <pc:spChg chg="add del mod ord">
          <ac:chgData name="Deborah Richards" userId="230f536a3f96c124" providerId="LiveId" clId="{13DB35B0-F1E5-4997-B5EB-472AA49DF759}" dt="2021-11-01T03:12:58.301" v="689" actId="700"/>
          <ac:spMkLst>
            <pc:docMk/>
            <pc:sldMk cId="3736995738" sldId="264"/>
            <ac:spMk id="6" creationId="{B6182109-498A-4E28-A665-EBCD8556371E}"/>
          </ac:spMkLst>
        </pc:spChg>
        <pc:spChg chg="add mod">
          <ac:chgData name="Deborah Richards" userId="230f536a3f96c124" providerId="LiveId" clId="{13DB35B0-F1E5-4997-B5EB-472AA49DF759}" dt="2021-11-01T03:18:08.118" v="844" actId="20577"/>
          <ac:spMkLst>
            <pc:docMk/>
            <pc:sldMk cId="3736995738" sldId="264"/>
            <ac:spMk id="8" creationId="{9E76A2CC-C2C9-463D-A568-4B4D80CB5096}"/>
          </ac:spMkLst>
        </pc:spChg>
      </pc:sldChg>
      <pc:sldChg chg="addSp delSp modSp new mod setBg modClrScheme delDesignElem chgLayout">
        <pc:chgData name="Deborah Richards" userId="230f536a3f96c124" providerId="LiveId" clId="{13DB35B0-F1E5-4997-B5EB-472AA49DF759}" dt="2021-11-01T03:24:13.630" v="1172" actId="700"/>
        <pc:sldMkLst>
          <pc:docMk/>
          <pc:sldMk cId="2441135634" sldId="265"/>
        </pc:sldMkLst>
        <pc:spChg chg="mod ord">
          <ac:chgData name="Deborah Richards" userId="230f536a3f96c124" providerId="LiveId" clId="{13DB35B0-F1E5-4997-B5EB-472AA49DF759}" dt="2021-11-01T03:24:13.630" v="1172" actId="700"/>
          <ac:spMkLst>
            <pc:docMk/>
            <pc:sldMk cId="2441135634" sldId="265"/>
            <ac:spMk id="2" creationId="{291D60DC-9E9D-4859-AB32-25113D0FFB51}"/>
          </ac:spMkLst>
        </pc:spChg>
        <pc:spChg chg="add del mod ord">
          <ac:chgData name="Deborah Richards" userId="230f536a3f96c124" providerId="LiveId" clId="{13DB35B0-F1E5-4997-B5EB-472AA49DF759}" dt="2021-11-01T03:20:58.878" v="1026" actId="26606"/>
          <ac:spMkLst>
            <pc:docMk/>
            <pc:sldMk cId="2441135634" sldId="265"/>
            <ac:spMk id="3" creationId="{6333F3BB-6031-4CF1-A3E3-0FE55C302F8E}"/>
          </ac:spMkLst>
        </pc:spChg>
        <pc:spChg chg="add del">
          <ac:chgData name="Deborah Richards" userId="230f536a3f96c124" providerId="LiveId" clId="{13DB35B0-F1E5-4997-B5EB-472AA49DF759}" dt="2021-11-01T03:23:48.019" v="1171" actId="700"/>
          <ac:spMkLst>
            <pc:docMk/>
            <pc:sldMk cId="2441135634" sldId="265"/>
            <ac:spMk id="9" creationId="{16AC3602-3348-4F31-9E43-076B03514ECB}"/>
          </ac:spMkLst>
        </pc:spChg>
        <pc:spChg chg="add del">
          <ac:chgData name="Deborah Richards" userId="230f536a3f96c124" providerId="LiveId" clId="{13DB35B0-F1E5-4997-B5EB-472AA49DF759}" dt="2021-11-01T03:23:48.019" v="1171" actId="700"/>
          <ac:spMkLst>
            <pc:docMk/>
            <pc:sldMk cId="2441135634" sldId="265"/>
            <ac:spMk id="11" creationId="{394094B0-A6C9-44BE-9042-66EF0612F625}"/>
          </ac:spMkLst>
        </pc:spChg>
        <pc:spChg chg="add del">
          <ac:chgData name="Deborah Richards" userId="230f536a3f96c124" providerId="LiveId" clId="{13DB35B0-F1E5-4997-B5EB-472AA49DF759}" dt="2021-11-01T03:23:48.019" v="1171" actId="700"/>
          <ac:spMkLst>
            <pc:docMk/>
            <pc:sldMk cId="2441135634" sldId="265"/>
            <ac:spMk id="13" creationId="{64C2CA96-0B16-4AA7-B340-33044D238597}"/>
          </ac:spMkLst>
        </pc:spChg>
        <pc:spChg chg="add del">
          <ac:chgData name="Deborah Richards" userId="230f536a3f96c124" providerId="LiveId" clId="{13DB35B0-F1E5-4997-B5EB-472AA49DF759}" dt="2021-11-01T03:23:48.019" v="1171" actId="700"/>
          <ac:spMkLst>
            <pc:docMk/>
            <pc:sldMk cId="2441135634" sldId="265"/>
            <ac:spMk id="15" creationId="{1D50D7A8-F1D5-4306-8A9B-DD7A73EB8BCE}"/>
          </ac:spMkLst>
        </pc:spChg>
        <pc:graphicFrameChg chg="add mod ord">
          <ac:chgData name="Deborah Richards" userId="230f536a3f96c124" providerId="LiveId" clId="{13DB35B0-F1E5-4997-B5EB-472AA49DF759}" dt="2021-11-01T03:24:13.630" v="1172" actId="700"/>
          <ac:graphicFrameMkLst>
            <pc:docMk/>
            <pc:sldMk cId="2441135634" sldId="265"/>
            <ac:graphicFrameMk id="5" creationId="{11A39974-000F-4947-BC13-A27BC53D9DB5}"/>
          </ac:graphicFrameMkLst>
        </pc:graphicFrameChg>
      </pc:sldChg>
      <pc:sldChg chg="addSp delSp modSp new mod setBg modClrScheme delDesignElem chgLayout">
        <pc:chgData name="Deborah Richards" userId="230f536a3f96c124" providerId="LiveId" clId="{13DB35B0-F1E5-4997-B5EB-472AA49DF759}" dt="2021-11-01T03:30:54.117" v="1222" actId="26606"/>
        <pc:sldMkLst>
          <pc:docMk/>
          <pc:sldMk cId="2585060372" sldId="266"/>
        </pc:sldMkLst>
        <pc:spChg chg="add mod ord">
          <ac:chgData name="Deborah Richards" userId="230f536a3f96c124" providerId="LiveId" clId="{13DB35B0-F1E5-4997-B5EB-472AA49DF759}" dt="2021-11-01T03:30:54.117" v="1222" actId="26606"/>
          <ac:spMkLst>
            <pc:docMk/>
            <pc:sldMk cId="2585060372" sldId="266"/>
            <ac:spMk id="2" creationId="{BEAA108F-9C4C-4813-8BD4-84B0017BBB59}"/>
          </ac:spMkLst>
        </pc:spChg>
        <pc:spChg chg="add del mod ord">
          <ac:chgData name="Deborah Richards" userId="230f536a3f96c124" providerId="LiveId" clId="{13DB35B0-F1E5-4997-B5EB-472AA49DF759}" dt="2021-11-01T03:24:55.739" v="1198" actId="700"/>
          <ac:spMkLst>
            <pc:docMk/>
            <pc:sldMk cId="2585060372" sldId="266"/>
            <ac:spMk id="3" creationId="{19CA665B-57F6-4AA0-A4C3-8E8A4E2CE5D3}"/>
          </ac:spMkLst>
        </pc:spChg>
        <pc:spChg chg="add del mod ord">
          <ac:chgData name="Deborah Richards" userId="230f536a3f96c124" providerId="LiveId" clId="{13DB35B0-F1E5-4997-B5EB-472AA49DF759}" dt="2021-11-01T03:28:44.778" v="1212"/>
          <ac:spMkLst>
            <pc:docMk/>
            <pc:sldMk cId="2585060372" sldId="266"/>
            <ac:spMk id="4" creationId="{620116B3-228C-4EC4-8C4D-521AF9F71B29}"/>
          </ac:spMkLst>
        </pc:spChg>
        <pc:spChg chg="add mod ord">
          <ac:chgData name="Deborah Richards" userId="230f536a3f96c124" providerId="LiveId" clId="{13DB35B0-F1E5-4997-B5EB-472AA49DF759}" dt="2021-11-01T03:30:54.117" v="1222" actId="26606"/>
          <ac:spMkLst>
            <pc:docMk/>
            <pc:sldMk cId="2585060372" sldId="266"/>
            <ac:spMk id="5" creationId="{AEE5CEFD-6E5F-4031-B572-4C5A8CE5AFDD}"/>
          </ac:spMkLst>
        </pc:spChg>
        <pc:spChg chg="add">
          <ac:chgData name="Deborah Richards" userId="230f536a3f96c124" providerId="LiveId" clId="{13DB35B0-F1E5-4997-B5EB-472AA49DF759}" dt="2021-11-01T03:30:54.117" v="1222" actId="26606"/>
          <ac:spMkLst>
            <pc:docMk/>
            <pc:sldMk cId="2585060372" sldId="266"/>
            <ac:spMk id="8" creationId="{F13C74B1-5B17-4795-BED0-7140497B445A}"/>
          </ac:spMkLst>
        </pc:spChg>
        <pc:spChg chg="add">
          <ac:chgData name="Deborah Richards" userId="230f536a3f96c124" providerId="LiveId" clId="{13DB35B0-F1E5-4997-B5EB-472AA49DF759}" dt="2021-11-01T03:30:54.117" v="1222" actId="26606"/>
          <ac:spMkLst>
            <pc:docMk/>
            <pc:sldMk cId="2585060372" sldId="266"/>
            <ac:spMk id="9" creationId="{D4974D33-8DC5-464E-8C6D-BE58F0669C17}"/>
          </ac:spMkLst>
        </pc:spChg>
        <pc:spChg chg="add del">
          <ac:chgData name="Deborah Richards" userId="230f536a3f96c124" providerId="LiveId" clId="{13DB35B0-F1E5-4997-B5EB-472AA49DF759}" dt="2021-11-01T03:30:31.038" v="1218" actId="700"/>
          <ac:spMkLst>
            <pc:docMk/>
            <pc:sldMk cId="2585060372" sldId="266"/>
            <ac:spMk id="11" creationId="{F13C74B1-5B17-4795-BED0-7140497B445A}"/>
          </ac:spMkLst>
        </pc:spChg>
        <pc:spChg chg="add del">
          <ac:chgData name="Deborah Richards" userId="230f536a3f96c124" providerId="LiveId" clId="{13DB35B0-F1E5-4997-B5EB-472AA49DF759}" dt="2021-11-01T03:30:31.038" v="1218" actId="700"/>
          <ac:spMkLst>
            <pc:docMk/>
            <pc:sldMk cId="2585060372" sldId="266"/>
            <ac:spMk id="13" creationId="{D4974D33-8DC5-464E-8C6D-BE58F0669C17}"/>
          </ac:spMkLst>
        </pc:spChg>
        <pc:picChg chg="add mod ord">
          <ac:chgData name="Deborah Richards" userId="230f536a3f96c124" providerId="LiveId" clId="{13DB35B0-F1E5-4997-B5EB-472AA49DF759}" dt="2021-11-01T03:30:54.117" v="1222" actId="26606"/>
          <ac:picMkLst>
            <pc:docMk/>
            <pc:sldMk cId="2585060372" sldId="266"/>
            <ac:picMk id="6" creationId="{C7831292-E4A3-44DA-8A4E-9644B02F1B73}"/>
          </ac:picMkLst>
        </pc:picChg>
      </pc:sldChg>
      <pc:sldChg chg="addSp modSp new mod setBg modClrScheme chgLayout">
        <pc:chgData name="Deborah Richards" userId="230f536a3f96c124" providerId="LiveId" clId="{13DB35B0-F1E5-4997-B5EB-472AA49DF759}" dt="2021-11-01T03:33:16.137" v="1340" actId="12"/>
        <pc:sldMkLst>
          <pc:docMk/>
          <pc:sldMk cId="1353690935" sldId="267"/>
        </pc:sldMkLst>
        <pc:spChg chg="add mod">
          <ac:chgData name="Deborah Richards" userId="230f536a3f96c124" providerId="LiveId" clId="{13DB35B0-F1E5-4997-B5EB-472AA49DF759}" dt="2021-11-01T03:32:45.437" v="1296" actId="20577"/>
          <ac:spMkLst>
            <pc:docMk/>
            <pc:sldMk cId="1353690935" sldId="267"/>
            <ac:spMk id="2" creationId="{FD134F33-4D34-4D6F-A32E-63FED19628DC}"/>
          </ac:spMkLst>
        </pc:spChg>
        <pc:spChg chg="add mod">
          <ac:chgData name="Deborah Richards" userId="230f536a3f96c124" providerId="LiveId" clId="{13DB35B0-F1E5-4997-B5EB-472AA49DF759}" dt="2021-11-01T03:33:16.137" v="1340" actId="12"/>
          <ac:spMkLst>
            <pc:docMk/>
            <pc:sldMk cId="1353690935" sldId="267"/>
            <ac:spMk id="3" creationId="{8CCF38D1-04B8-43A0-8332-EF847F4F8BC7}"/>
          </ac:spMkLst>
        </pc:spChg>
        <pc:spChg chg="add">
          <ac:chgData name="Deborah Richards" userId="230f536a3f96c124" providerId="LiveId" clId="{13DB35B0-F1E5-4997-B5EB-472AA49DF759}" dt="2021-11-01T03:32:15.175" v="1245" actId="26606"/>
          <ac:spMkLst>
            <pc:docMk/>
            <pc:sldMk cId="1353690935" sldId="267"/>
            <ac:spMk id="9" creationId="{F13C74B1-5B17-4795-BED0-7140497B445A}"/>
          </ac:spMkLst>
        </pc:spChg>
        <pc:spChg chg="add">
          <ac:chgData name="Deborah Richards" userId="230f536a3f96c124" providerId="LiveId" clId="{13DB35B0-F1E5-4997-B5EB-472AA49DF759}" dt="2021-11-01T03:32:15.175" v="1245" actId="26606"/>
          <ac:spMkLst>
            <pc:docMk/>
            <pc:sldMk cId="1353690935" sldId="267"/>
            <ac:spMk id="11" creationId="{D4974D33-8DC5-464E-8C6D-BE58F0669C17}"/>
          </ac:spMkLst>
        </pc:spChg>
        <pc:picChg chg="add">
          <ac:chgData name="Deborah Richards" userId="230f536a3f96c124" providerId="LiveId" clId="{13DB35B0-F1E5-4997-B5EB-472AA49DF759}" dt="2021-11-01T03:32:15.175" v="1245" actId="26606"/>
          <ac:picMkLst>
            <pc:docMk/>
            <pc:sldMk cId="1353690935" sldId="267"/>
            <ac:picMk id="5" creationId="{182A0670-9F19-4F1D-88DA-9553816E5D29}"/>
          </ac:picMkLst>
        </pc:picChg>
      </pc:sldChg>
      <pc:sldChg chg="addSp delSp modSp new mod setBg modClrScheme chgLayout">
        <pc:chgData name="Deborah Richards" userId="230f536a3f96c124" providerId="LiveId" clId="{13DB35B0-F1E5-4997-B5EB-472AA49DF759}" dt="2021-11-02T13:36:18.002" v="1405" actId="27636"/>
        <pc:sldMkLst>
          <pc:docMk/>
          <pc:sldMk cId="857543939" sldId="268"/>
        </pc:sldMkLst>
        <pc:spChg chg="add del">
          <ac:chgData name="Deborah Richards" userId="230f536a3f96c124" providerId="LiveId" clId="{13DB35B0-F1E5-4997-B5EB-472AA49DF759}" dt="2021-11-02T13:35:24.302" v="1392" actId="26606"/>
          <ac:spMkLst>
            <pc:docMk/>
            <pc:sldMk cId="857543939" sldId="268"/>
            <ac:spMk id="3" creationId="{EE5E0AF0-8BD7-4904-A12C-1173D7BEB1D2}"/>
          </ac:spMkLst>
        </pc:spChg>
        <pc:spChg chg="add mod ord">
          <ac:chgData name="Deborah Richards" userId="230f536a3f96c124" providerId="LiveId" clId="{13DB35B0-F1E5-4997-B5EB-472AA49DF759}" dt="2021-11-02T13:35:24.302" v="1392" actId="26606"/>
          <ac:spMkLst>
            <pc:docMk/>
            <pc:sldMk cId="857543939" sldId="268"/>
            <ac:spMk id="4" creationId="{650AC150-EF7C-4F6C-A2A9-08B950CB9B5E}"/>
          </ac:spMkLst>
        </pc:spChg>
        <pc:spChg chg="add mod ord">
          <ac:chgData name="Deborah Richards" userId="230f536a3f96c124" providerId="LiveId" clId="{13DB35B0-F1E5-4997-B5EB-472AA49DF759}" dt="2021-11-02T13:36:18.002" v="1405" actId="27636"/>
          <ac:spMkLst>
            <pc:docMk/>
            <pc:sldMk cId="857543939" sldId="268"/>
            <ac:spMk id="5" creationId="{8C0FA968-521A-4959-8079-815BDECAE09E}"/>
          </ac:spMkLst>
        </pc:spChg>
        <pc:spChg chg="add">
          <ac:chgData name="Deborah Richards" userId="230f536a3f96c124" providerId="LiveId" clId="{13DB35B0-F1E5-4997-B5EB-472AA49DF759}" dt="2021-11-02T13:35:24.302" v="1392" actId="26606"/>
          <ac:spMkLst>
            <pc:docMk/>
            <pc:sldMk cId="857543939" sldId="268"/>
            <ac:spMk id="10" creationId="{C05CBC3C-2E5A-4839-8B9B-2E5A6ADF0F58}"/>
          </ac:spMkLst>
        </pc:spChg>
        <pc:spChg chg="add">
          <ac:chgData name="Deborah Richards" userId="230f536a3f96c124" providerId="LiveId" clId="{13DB35B0-F1E5-4997-B5EB-472AA49DF759}" dt="2021-11-02T13:35:24.302" v="1392" actId="26606"/>
          <ac:spMkLst>
            <pc:docMk/>
            <pc:sldMk cId="857543939" sldId="268"/>
            <ac:spMk id="12" creationId="{827FF362-FC97-4BF5-949B-D4ADFA26E457}"/>
          </ac:spMkLst>
        </pc:spChg>
      </pc:sldChg>
      <pc:sldChg chg="addSp modSp add mod setBg">
        <pc:chgData name="Deborah Richards" userId="230f536a3f96c124" providerId="LiveId" clId="{13DB35B0-F1E5-4997-B5EB-472AA49DF759}" dt="2021-11-02T13:38:01.190" v="1413" actId="27636"/>
        <pc:sldMkLst>
          <pc:docMk/>
          <pc:sldMk cId="3950175984" sldId="269"/>
        </pc:sldMkLst>
        <pc:spChg chg="add mod">
          <ac:chgData name="Deborah Richards" userId="230f536a3f96c124" providerId="LiveId" clId="{13DB35B0-F1E5-4997-B5EB-472AA49DF759}" dt="2021-11-02T13:38:01.190" v="1413" actId="27636"/>
          <ac:spMkLst>
            <pc:docMk/>
            <pc:sldMk cId="3950175984" sldId="269"/>
            <ac:spMk id="3" creationId="{896FE911-637B-450C-B040-2FFF0DB5B0AD}"/>
          </ac:spMkLst>
        </pc:spChg>
        <pc:spChg chg="add">
          <ac:chgData name="Deborah Richards" userId="230f536a3f96c124" providerId="LiveId" clId="{13DB35B0-F1E5-4997-B5EB-472AA49DF759}" dt="2021-11-02T13:37:15.389" v="1407" actId="26606"/>
          <ac:spMkLst>
            <pc:docMk/>
            <pc:sldMk cId="3950175984" sldId="269"/>
            <ac:spMk id="8" creationId="{C05CBC3C-2E5A-4839-8B9B-2E5A6ADF0F58}"/>
          </ac:spMkLst>
        </pc:spChg>
        <pc:spChg chg="add">
          <ac:chgData name="Deborah Richards" userId="230f536a3f96c124" providerId="LiveId" clId="{13DB35B0-F1E5-4997-B5EB-472AA49DF759}" dt="2021-11-02T13:37:15.389" v="1407" actId="26606"/>
          <ac:spMkLst>
            <pc:docMk/>
            <pc:sldMk cId="3950175984" sldId="269"/>
            <ac:spMk id="10" creationId="{827FF362-FC97-4BF5-949B-D4ADFA26E457}"/>
          </ac:spMkLst>
        </pc:spChg>
      </pc:sldChg>
      <pc:sldChg chg="add del">
        <pc:chgData name="Deborah Richards" userId="230f536a3f96c124" providerId="LiveId" clId="{13DB35B0-F1E5-4997-B5EB-472AA49DF759}" dt="2021-11-02T13:33:28.409" v="1362" actId="2696"/>
        <pc:sldMkLst>
          <pc:docMk/>
          <pc:sldMk cId="1527937832" sldId="270"/>
        </pc:sldMkLst>
      </pc:sldChg>
      <pc:sldChg chg="addSp delSp modSp new mod setBg modClrScheme delDesignElem chgLayout">
        <pc:chgData name="Deborah Richards" userId="230f536a3f96c124" providerId="LiveId" clId="{13DB35B0-F1E5-4997-B5EB-472AA49DF759}" dt="2021-11-02T13:41:23.730" v="1450" actId="255"/>
        <pc:sldMkLst>
          <pc:docMk/>
          <pc:sldMk cId="4091299452" sldId="270"/>
        </pc:sldMkLst>
        <pc:spChg chg="add del mod">
          <ac:chgData name="Deborah Richards" userId="230f536a3f96c124" providerId="LiveId" clId="{13DB35B0-F1E5-4997-B5EB-472AA49DF759}" dt="2021-11-02T13:40:42.071" v="1442" actId="26606"/>
          <ac:spMkLst>
            <pc:docMk/>
            <pc:sldMk cId="4091299452" sldId="270"/>
            <ac:spMk id="3" creationId="{5222DE05-FD24-47C5-931F-2A0900FE8338}"/>
          </ac:spMkLst>
        </pc:spChg>
        <pc:spChg chg="add mod ord">
          <ac:chgData name="Deborah Richards" userId="230f536a3f96c124" providerId="LiveId" clId="{13DB35B0-F1E5-4997-B5EB-472AA49DF759}" dt="2021-11-02T13:40:42.071" v="1442" actId="26606"/>
          <ac:spMkLst>
            <pc:docMk/>
            <pc:sldMk cId="4091299452" sldId="270"/>
            <ac:spMk id="4" creationId="{8CEE74F4-314B-4C11-84FC-EFBEF7854E1A}"/>
          </ac:spMkLst>
        </pc:spChg>
        <pc:spChg chg="add mod ord">
          <ac:chgData name="Deborah Richards" userId="230f536a3f96c124" providerId="LiveId" clId="{13DB35B0-F1E5-4997-B5EB-472AA49DF759}" dt="2021-11-02T13:41:23.730" v="1450" actId="255"/>
          <ac:spMkLst>
            <pc:docMk/>
            <pc:sldMk cId="4091299452" sldId="270"/>
            <ac:spMk id="5" creationId="{ADFE65D4-D802-4826-BF1D-DB2F15BCD6AA}"/>
          </ac:spMkLst>
        </pc:spChg>
        <pc:spChg chg="add">
          <ac:chgData name="Deborah Richards" userId="230f536a3f96c124" providerId="LiveId" clId="{13DB35B0-F1E5-4997-B5EB-472AA49DF759}" dt="2021-11-02T13:40:42.071" v="1442" actId="26606"/>
          <ac:spMkLst>
            <pc:docMk/>
            <pc:sldMk cId="4091299452" sldId="270"/>
            <ac:spMk id="7" creationId="{C05CBC3C-2E5A-4839-8B9B-2E5A6ADF0F58}"/>
          </ac:spMkLst>
        </pc:spChg>
        <pc:spChg chg="add del">
          <ac:chgData name="Deborah Richards" userId="230f536a3f96c124" providerId="LiveId" clId="{13DB35B0-F1E5-4997-B5EB-472AA49DF759}" dt="2021-11-02T13:39:59.904" v="1418" actId="700"/>
          <ac:spMkLst>
            <pc:docMk/>
            <pc:sldMk cId="4091299452" sldId="270"/>
            <ac:spMk id="8" creationId="{C05CBC3C-2E5A-4839-8B9B-2E5A6ADF0F58}"/>
          </ac:spMkLst>
        </pc:spChg>
        <pc:spChg chg="add del">
          <ac:chgData name="Deborah Richards" userId="230f536a3f96c124" providerId="LiveId" clId="{13DB35B0-F1E5-4997-B5EB-472AA49DF759}" dt="2021-11-02T13:39:59.904" v="1418" actId="700"/>
          <ac:spMkLst>
            <pc:docMk/>
            <pc:sldMk cId="4091299452" sldId="270"/>
            <ac:spMk id="10" creationId="{827FF362-FC97-4BF5-949B-D4ADFA26E457}"/>
          </ac:spMkLst>
        </pc:spChg>
        <pc:spChg chg="add">
          <ac:chgData name="Deborah Richards" userId="230f536a3f96c124" providerId="LiveId" clId="{13DB35B0-F1E5-4997-B5EB-472AA49DF759}" dt="2021-11-02T13:40:42.071" v="1442" actId="26606"/>
          <ac:spMkLst>
            <pc:docMk/>
            <pc:sldMk cId="4091299452" sldId="270"/>
            <ac:spMk id="12" creationId="{827FF362-FC97-4BF5-949B-D4ADFA26E457}"/>
          </ac:spMkLst>
        </pc:spChg>
      </pc:sldChg>
      <pc:sldChg chg="modSp new mod">
        <pc:chgData name="Deborah Richards" userId="230f536a3f96c124" providerId="LiveId" clId="{13DB35B0-F1E5-4997-B5EB-472AA49DF759}" dt="2021-11-02T13:44:00.578" v="1486" actId="20577"/>
        <pc:sldMkLst>
          <pc:docMk/>
          <pc:sldMk cId="2502917224" sldId="271"/>
        </pc:sldMkLst>
        <pc:spChg chg="mod">
          <ac:chgData name="Deborah Richards" userId="230f536a3f96c124" providerId="LiveId" clId="{13DB35B0-F1E5-4997-B5EB-472AA49DF759}" dt="2021-11-02T13:42:17.800" v="1473" actId="20577"/>
          <ac:spMkLst>
            <pc:docMk/>
            <pc:sldMk cId="2502917224" sldId="271"/>
            <ac:spMk id="2" creationId="{0C881650-E706-4F2F-97A4-9AEA0EC1E704}"/>
          </ac:spMkLst>
        </pc:spChg>
        <pc:spChg chg="mod">
          <ac:chgData name="Deborah Richards" userId="230f536a3f96c124" providerId="LiveId" clId="{13DB35B0-F1E5-4997-B5EB-472AA49DF759}" dt="2021-11-02T13:44:00.578" v="1486" actId="20577"/>
          <ac:spMkLst>
            <pc:docMk/>
            <pc:sldMk cId="2502917224" sldId="271"/>
            <ac:spMk id="3" creationId="{00E56F03-E3B5-4321-B6C5-AA16B1276FA3}"/>
          </ac:spMkLst>
        </pc:spChg>
      </pc:sldChg>
      <pc:sldChg chg="addSp modSp new mod setBg modClrScheme chgLayout">
        <pc:chgData name="Deborah Richards" userId="230f536a3f96c124" providerId="LiveId" clId="{13DB35B0-F1E5-4997-B5EB-472AA49DF759}" dt="2021-11-02T18:13:02.957" v="1568" actId="20577"/>
        <pc:sldMkLst>
          <pc:docMk/>
          <pc:sldMk cId="3431026115" sldId="272"/>
        </pc:sldMkLst>
        <pc:spChg chg="add mod">
          <ac:chgData name="Deborah Richards" userId="230f536a3f96c124" providerId="LiveId" clId="{13DB35B0-F1E5-4997-B5EB-472AA49DF759}" dt="2021-11-02T18:12:26.976" v="1558" actId="26606"/>
          <ac:spMkLst>
            <pc:docMk/>
            <pc:sldMk cId="3431026115" sldId="272"/>
            <ac:spMk id="2" creationId="{A4432680-EE9B-42D4-B9C9-C0B867355F26}"/>
          </ac:spMkLst>
        </pc:spChg>
        <pc:spChg chg="add mod">
          <ac:chgData name="Deborah Richards" userId="230f536a3f96c124" providerId="LiveId" clId="{13DB35B0-F1E5-4997-B5EB-472AA49DF759}" dt="2021-11-02T18:13:02.957" v="1568" actId="20577"/>
          <ac:spMkLst>
            <pc:docMk/>
            <pc:sldMk cId="3431026115" sldId="272"/>
            <ac:spMk id="4" creationId="{00B03D13-4890-460E-843C-07035F2592D4}"/>
          </ac:spMkLst>
        </pc:spChg>
        <pc:spChg chg="add">
          <ac:chgData name="Deborah Richards" userId="230f536a3f96c124" providerId="LiveId" clId="{13DB35B0-F1E5-4997-B5EB-472AA49DF759}" dt="2021-11-02T18:12:26.976" v="1558" actId="26606"/>
          <ac:spMkLst>
            <pc:docMk/>
            <pc:sldMk cId="3431026115" sldId="272"/>
            <ac:spMk id="9" creationId="{907EF6B7-1338-4443-8C46-6A318D952DFD}"/>
          </ac:spMkLst>
        </pc:spChg>
        <pc:spChg chg="add">
          <ac:chgData name="Deborah Richards" userId="230f536a3f96c124" providerId="LiveId" clId="{13DB35B0-F1E5-4997-B5EB-472AA49DF759}" dt="2021-11-02T18:12:26.976" v="1558" actId="26606"/>
          <ac:spMkLst>
            <pc:docMk/>
            <pc:sldMk cId="3431026115" sldId="272"/>
            <ac:spMk id="11" creationId="{DAAE4CDD-124C-4DCF-9584-B6033B545DD5}"/>
          </ac:spMkLst>
        </pc:spChg>
        <pc:spChg chg="add">
          <ac:chgData name="Deborah Richards" userId="230f536a3f96c124" providerId="LiveId" clId="{13DB35B0-F1E5-4997-B5EB-472AA49DF759}" dt="2021-11-02T18:12:26.976" v="1558" actId="26606"/>
          <ac:spMkLst>
            <pc:docMk/>
            <pc:sldMk cId="3431026115" sldId="272"/>
            <ac:spMk id="13" creationId="{081E4A58-353D-44AE-B2FC-2A74E2E400F7}"/>
          </ac:spMkLst>
        </pc:spChg>
      </pc:sldChg>
      <pc:sldChg chg="addSp modSp new mod setBg">
        <pc:chgData name="Deborah Richards" userId="230f536a3f96c124" providerId="LiveId" clId="{13DB35B0-F1E5-4997-B5EB-472AA49DF759}" dt="2021-11-02T18:15:07.446" v="1613" actId="20577"/>
        <pc:sldMkLst>
          <pc:docMk/>
          <pc:sldMk cId="3148912233" sldId="273"/>
        </pc:sldMkLst>
        <pc:spChg chg="mod">
          <ac:chgData name="Deborah Richards" userId="230f536a3f96c124" providerId="LiveId" clId="{13DB35B0-F1E5-4997-B5EB-472AA49DF759}" dt="2021-11-02T18:14:18.550" v="1600" actId="26606"/>
          <ac:spMkLst>
            <pc:docMk/>
            <pc:sldMk cId="3148912233" sldId="273"/>
            <ac:spMk id="2" creationId="{1F2CAE82-610A-43E5-BB12-E1BEC9328C41}"/>
          </ac:spMkLst>
        </pc:spChg>
        <pc:spChg chg="add mod">
          <ac:chgData name="Deborah Richards" userId="230f536a3f96c124" providerId="LiveId" clId="{13DB35B0-F1E5-4997-B5EB-472AA49DF759}" dt="2021-11-02T18:15:07.446" v="1613" actId="20577"/>
          <ac:spMkLst>
            <pc:docMk/>
            <pc:sldMk cId="3148912233" sldId="273"/>
            <ac:spMk id="4" creationId="{5A933D0A-57C9-49E2-86B9-A555D3F2EAA0}"/>
          </ac:spMkLst>
        </pc:spChg>
        <pc:spChg chg="add">
          <ac:chgData name="Deborah Richards" userId="230f536a3f96c124" providerId="LiveId" clId="{13DB35B0-F1E5-4997-B5EB-472AA49DF759}" dt="2021-11-02T18:14:18.550" v="1600" actId="26606"/>
          <ac:spMkLst>
            <pc:docMk/>
            <pc:sldMk cId="3148912233" sldId="273"/>
            <ac:spMk id="9" creationId="{907EF6B7-1338-4443-8C46-6A318D952DFD}"/>
          </ac:spMkLst>
        </pc:spChg>
        <pc:spChg chg="add">
          <ac:chgData name="Deborah Richards" userId="230f536a3f96c124" providerId="LiveId" clId="{13DB35B0-F1E5-4997-B5EB-472AA49DF759}" dt="2021-11-02T18:14:18.550" v="1600" actId="26606"/>
          <ac:spMkLst>
            <pc:docMk/>
            <pc:sldMk cId="3148912233" sldId="273"/>
            <ac:spMk id="11" creationId="{DAAE4CDD-124C-4DCF-9584-B6033B545DD5}"/>
          </ac:spMkLst>
        </pc:spChg>
        <pc:spChg chg="add">
          <ac:chgData name="Deborah Richards" userId="230f536a3f96c124" providerId="LiveId" clId="{13DB35B0-F1E5-4997-B5EB-472AA49DF759}" dt="2021-11-02T18:14:18.550" v="1600" actId="26606"/>
          <ac:spMkLst>
            <pc:docMk/>
            <pc:sldMk cId="3148912233" sldId="273"/>
            <ac:spMk id="13" creationId="{081E4A58-353D-44AE-B2FC-2A74E2E400F7}"/>
          </ac:spMkLst>
        </pc:spChg>
      </pc:sldChg>
      <pc:sldChg chg="addSp modSp new mod setBg">
        <pc:chgData name="Deborah Richards" userId="230f536a3f96c124" providerId="LiveId" clId="{13DB35B0-F1E5-4997-B5EB-472AA49DF759}" dt="2021-11-02T18:17:08.921" v="1650" actId="255"/>
        <pc:sldMkLst>
          <pc:docMk/>
          <pc:sldMk cId="24528871" sldId="274"/>
        </pc:sldMkLst>
        <pc:spChg chg="mod">
          <ac:chgData name="Deborah Richards" userId="230f536a3f96c124" providerId="LiveId" clId="{13DB35B0-F1E5-4997-B5EB-472AA49DF759}" dt="2021-11-02T18:15:43.972" v="1640" actId="26606"/>
          <ac:spMkLst>
            <pc:docMk/>
            <pc:sldMk cId="24528871" sldId="274"/>
            <ac:spMk id="2" creationId="{BED214A4-9717-4503-AB94-CFE4BD775550}"/>
          </ac:spMkLst>
        </pc:spChg>
        <pc:spChg chg="add mod">
          <ac:chgData name="Deborah Richards" userId="230f536a3f96c124" providerId="LiveId" clId="{13DB35B0-F1E5-4997-B5EB-472AA49DF759}" dt="2021-11-02T18:17:08.921" v="1650" actId="255"/>
          <ac:spMkLst>
            <pc:docMk/>
            <pc:sldMk cId="24528871" sldId="274"/>
            <ac:spMk id="4" creationId="{5E02A6F2-82D5-4C03-89F9-8C29537F4883}"/>
          </ac:spMkLst>
        </pc:spChg>
        <pc:spChg chg="add">
          <ac:chgData name="Deborah Richards" userId="230f536a3f96c124" providerId="LiveId" clId="{13DB35B0-F1E5-4997-B5EB-472AA49DF759}" dt="2021-11-02T18:15:43.972" v="1640" actId="26606"/>
          <ac:spMkLst>
            <pc:docMk/>
            <pc:sldMk cId="24528871" sldId="274"/>
            <ac:spMk id="9" creationId="{907EF6B7-1338-4443-8C46-6A318D952DFD}"/>
          </ac:spMkLst>
        </pc:spChg>
        <pc:spChg chg="add">
          <ac:chgData name="Deborah Richards" userId="230f536a3f96c124" providerId="LiveId" clId="{13DB35B0-F1E5-4997-B5EB-472AA49DF759}" dt="2021-11-02T18:15:43.972" v="1640" actId="26606"/>
          <ac:spMkLst>
            <pc:docMk/>
            <pc:sldMk cId="24528871" sldId="274"/>
            <ac:spMk id="11" creationId="{DAAE4CDD-124C-4DCF-9584-B6033B545DD5}"/>
          </ac:spMkLst>
        </pc:spChg>
        <pc:spChg chg="add">
          <ac:chgData name="Deborah Richards" userId="230f536a3f96c124" providerId="LiveId" clId="{13DB35B0-F1E5-4997-B5EB-472AA49DF759}" dt="2021-11-02T18:15:43.972" v="1640" actId="26606"/>
          <ac:spMkLst>
            <pc:docMk/>
            <pc:sldMk cId="24528871" sldId="274"/>
            <ac:spMk id="13" creationId="{081E4A58-353D-44AE-B2FC-2A74E2E400F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BAF382-E0A5-4A05-A86B-EDD62200F327}"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0A8879D7-8BE7-48FC-8C82-D0F7691C8B6A}">
      <dgm:prSet/>
      <dgm:spPr/>
      <dgm:t>
        <a:bodyPr/>
        <a:lstStyle/>
        <a:p>
          <a:pPr marL="0" lvl="0" defTabSz="1866900">
            <a:lnSpc>
              <a:spcPct val="90000"/>
            </a:lnSpc>
            <a:spcBef>
              <a:spcPct val="0"/>
            </a:spcBef>
            <a:spcAft>
              <a:spcPct val="35000"/>
            </a:spcAft>
            <a:buNone/>
          </a:pPr>
          <a:r>
            <a:rPr lang="en-CA" b="1" dirty="0"/>
            <a:t>Vacancies on the Executive:</a:t>
          </a:r>
          <a:r>
            <a:rPr lang="en-CA" dirty="0"/>
            <a:t>	</a:t>
          </a:r>
        </a:p>
        <a:p>
          <a:pPr marL="0" marR="0" lvl="0" indent="0" defTabSz="914400" eaLnBrk="1" fontAlgn="auto" latinLnBrk="0" hangingPunct="1">
            <a:lnSpc>
              <a:spcPct val="100000"/>
            </a:lnSpc>
            <a:spcBef>
              <a:spcPts val="0"/>
            </a:spcBef>
            <a:spcAft>
              <a:spcPts val="0"/>
            </a:spcAft>
            <a:buClrTx/>
            <a:buSzTx/>
            <a:buFontTx/>
            <a:buNone/>
            <a:tabLst/>
            <a:defRPr/>
          </a:pPr>
          <a:endParaRPr lang="en-CA" dirty="0"/>
        </a:p>
        <a:p>
          <a:pPr marL="0" marR="0" lvl="0" indent="0" defTabSz="914400" eaLnBrk="1" fontAlgn="auto" latinLnBrk="0" hangingPunct="1">
            <a:lnSpc>
              <a:spcPct val="100000"/>
            </a:lnSpc>
            <a:spcBef>
              <a:spcPts val="0"/>
            </a:spcBef>
            <a:spcAft>
              <a:spcPts val="0"/>
            </a:spcAft>
            <a:buClrTx/>
            <a:buSzTx/>
            <a:buFontTx/>
            <a:buNone/>
            <a:tabLst/>
            <a:defRPr/>
          </a:pPr>
          <a:r>
            <a:rPr lang="en-CA" dirty="0"/>
            <a:t>1 representative for Chinook Winds </a:t>
          </a:r>
          <a:endParaRPr lang="en-US" dirty="0"/>
        </a:p>
      </dgm:t>
    </dgm:pt>
    <dgm:pt modelId="{61C74BC5-9580-4D73-BAAE-DBD6FB530623}" type="parTrans" cxnId="{C1D37755-BE56-4E61-A7D8-037EBEDB696A}">
      <dgm:prSet/>
      <dgm:spPr/>
      <dgm:t>
        <a:bodyPr/>
        <a:lstStyle/>
        <a:p>
          <a:endParaRPr lang="en-US"/>
        </a:p>
      </dgm:t>
    </dgm:pt>
    <dgm:pt modelId="{97371679-806F-4A75-A08F-88958A3EF3EB}" type="sibTrans" cxnId="{C1D37755-BE56-4E61-A7D8-037EBEDB696A}">
      <dgm:prSet/>
      <dgm:spPr/>
      <dgm:t>
        <a:bodyPr/>
        <a:lstStyle/>
        <a:p>
          <a:endParaRPr lang="en-US"/>
        </a:p>
      </dgm:t>
    </dgm:pt>
    <dgm:pt modelId="{7C4F5958-B0E2-44A0-B008-65BC2D2CE6AF}">
      <dgm:prSet/>
      <dgm:spPr/>
      <dgm:t>
        <a:bodyPr/>
        <a:lstStyle/>
        <a:p>
          <a:pPr marL="0" lvl="0" defTabSz="1866900">
            <a:lnSpc>
              <a:spcPct val="90000"/>
            </a:lnSpc>
            <a:spcBef>
              <a:spcPct val="0"/>
            </a:spcBef>
            <a:spcAft>
              <a:spcPct val="35000"/>
            </a:spcAft>
            <a:buNone/>
          </a:pPr>
          <a:r>
            <a:rPr lang="en-CA" b="1" dirty="0"/>
            <a:t>Expressions of Interest  to join the WIMN Executive </a:t>
          </a:r>
        </a:p>
        <a:p>
          <a:pPr marL="0" lvl="0" defTabSz="1866900">
            <a:lnSpc>
              <a:spcPct val="90000"/>
            </a:lnSpc>
            <a:spcBef>
              <a:spcPct val="0"/>
            </a:spcBef>
            <a:spcAft>
              <a:spcPct val="35000"/>
            </a:spcAft>
            <a:buNone/>
          </a:pPr>
          <a:endParaRPr lang="en-CA" dirty="0"/>
        </a:p>
        <a:p>
          <a:pPr marL="0" lvl="0" defTabSz="1866900">
            <a:lnSpc>
              <a:spcPct val="90000"/>
            </a:lnSpc>
            <a:spcBef>
              <a:spcPct val="0"/>
            </a:spcBef>
            <a:spcAft>
              <a:spcPct val="35000"/>
            </a:spcAft>
            <a:buNone/>
          </a:pPr>
          <a:r>
            <a:rPr lang="en-CA" dirty="0"/>
            <a:t>(nominations can be sent to any current member of the Executive)</a:t>
          </a:r>
          <a:endParaRPr lang="en-US" dirty="0"/>
        </a:p>
        <a:p>
          <a:pPr marL="0" lvl="0" defTabSz="1866900">
            <a:lnSpc>
              <a:spcPct val="90000"/>
            </a:lnSpc>
            <a:spcBef>
              <a:spcPct val="0"/>
            </a:spcBef>
            <a:spcAft>
              <a:spcPct val="35000"/>
            </a:spcAft>
            <a:buNone/>
          </a:pPr>
          <a:endParaRPr lang="en-US" dirty="0"/>
        </a:p>
      </dgm:t>
    </dgm:pt>
    <dgm:pt modelId="{59E03C22-DC41-4B59-962D-B0EDE39BC606}" type="parTrans" cxnId="{93D54BD6-4789-4CB1-8DC3-7DD426AA3E68}">
      <dgm:prSet/>
      <dgm:spPr/>
      <dgm:t>
        <a:bodyPr/>
        <a:lstStyle/>
        <a:p>
          <a:endParaRPr lang="en-US"/>
        </a:p>
      </dgm:t>
    </dgm:pt>
    <dgm:pt modelId="{510D4C6C-4558-41F3-8CEF-9F147569CC49}" type="sibTrans" cxnId="{93D54BD6-4789-4CB1-8DC3-7DD426AA3E68}">
      <dgm:prSet/>
      <dgm:spPr/>
      <dgm:t>
        <a:bodyPr/>
        <a:lstStyle/>
        <a:p>
          <a:endParaRPr lang="en-US"/>
        </a:p>
      </dgm:t>
    </dgm:pt>
    <dgm:pt modelId="{BB1FA0A3-1B1A-4AE9-97B1-9F48194E6A30}" type="pres">
      <dgm:prSet presAssocID="{81BAF382-E0A5-4A05-A86B-EDD62200F327}" presName="hierChild1" presStyleCnt="0">
        <dgm:presLayoutVars>
          <dgm:chPref val="1"/>
          <dgm:dir/>
          <dgm:animOne val="branch"/>
          <dgm:animLvl val="lvl"/>
          <dgm:resizeHandles/>
        </dgm:presLayoutVars>
      </dgm:prSet>
      <dgm:spPr/>
    </dgm:pt>
    <dgm:pt modelId="{07FC9985-966B-43D0-8159-348D43DAEB96}" type="pres">
      <dgm:prSet presAssocID="{0A8879D7-8BE7-48FC-8C82-D0F7691C8B6A}" presName="hierRoot1" presStyleCnt="0"/>
      <dgm:spPr/>
    </dgm:pt>
    <dgm:pt modelId="{4D641827-7910-44C2-BC4C-5A5CE7272F3E}" type="pres">
      <dgm:prSet presAssocID="{0A8879D7-8BE7-48FC-8C82-D0F7691C8B6A}" presName="composite" presStyleCnt="0"/>
      <dgm:spPr/>
    </dgm:pt>
    <dgm:pt modelId="{1B9700CF-2481-4C68-AA16-F871DF1ED745}" type="pres">
      <dgm:prSet presAssocID="{0A8879D7-8BE7-48FC-8C82-D0F7691C8B6A}" presName="background" presStyleLbl="node0" presStyleIdx="0" presStyleCnt="2"/>
      <dgm:spPr/>
    </dgm:pt>
    <dgm:pt modelId="{6C5ED1C2-04EC-4539-A096-1C65A0C50F16}" type="pres">
      <dgm:prSet presAssocID="{0A8879D7-8BE7-48FC-8C82-D0F7691C8B6A}" presName="text" presStyleLbl="fgAcc0" presStyleIdx="0" presStyleCnt="2">
        <dgm:presLayoutVars>
          <dgm:chPref val="3"/>
        </dgm:presLayoutVars>
      </dgm:prSet>
      <dgm:spPr/>
    </dgm:pt>
    <dgm:pt modelId="{43E385C6-7D00-4125-8340-ED7639FA50C4}" type="pres">
      <dgm:prSet presAssocID="{0A8879D7-8BE7-48FC-8C82-D0F7691C8B6A}" presName="hierChild2" presStyleCnt="0"/>
      <dgm:spPr/>
    </dgm:pt>
    <dgm:pt modelId="{72047D9A-892C-4717-B629-18C56AB24419}" type="pres">
      <dgm:prSet presAssocID="{7C4F5958-B0E2-44A0-B008-65BC2D2CE6AF}" presName="hierRoot1" presStyleCnt="0"/>
      <dgm:spPr/>
    </dgm:pt>
    <dgm:pt modelId="{6A314BC8-039F-43C0-85CB-CD1AD170C917}" type="pres">
      <dgm:prSet presAssocID="{7C4F5958-B0E2-44A0-B008-65BC2D2CE6AF}" presName="composite" presStyleCnt="0"/>
      <dgm:spPr/>
    </dgm:pt>
    <dgm:pt modelId="{AF0D32F6-EA38-444C-B05B-FA72BD90D54C}" type="pres">
      <dgm:prSet presAssocID="{7C4F5958-B0E2-44A0-B008-65BC2D2CE6AF}" presName="background" presStyleLbl="node0" presStyleIdx="1" presStyleCnt="2"/>
      <dgm:spPr/>
    </dgm:pt>
    <dgm:pt modelId="{6432C452-D491-46B8-BE93-9E889FACE67D}" type="pres">
      <dgm:prSet presAssocID="{7C4F5958-B0E2-44A0-B008-65BC2D2CE6AF}" presName="text" presStyleLbl="fgAcc0" presStyleIdx="1" presStyleCnt="2">
        <dgm:presLayoutVars>
          <dgm:chPref val="3"/>
        </dgm:presLayoutVars>
      </dgm:prSet>
      <dgm:spPr/>
    </dgm:pt>
    <dgm:pt modelId="{A8E67206-1A96-4567-A3BF-9D365C9846C9}" type="pres">
      <dgm:prSet presAssocID="{7C4F5958-B0E2-44A0-B008-65BC2D2CE6AF}" presName="hierChild2" presStyleCnt="0"/>
      <dgm:spPr/>
    </dgm:pt>
  </dgm:ptLst>
  <dgm:cxnLst>
    <dgm:cxn modelId="{A8C10426-52FC-486B-89D4-C08CAD2B2319}" type="presOf" srcId="{7C4F5958-B0E2-44A0-B008-65BC2D2CE6AF}" destId="{6432C452-D491-46B8-BE93-9E889FACE67D}" srcOrd="0" destOrd="0" presId="urn:microsoft.com/office/officeart/2005/8/layout/hierarchy1"/>
    <dgm:cxn modelId="{C1D37755-BE56-4E61-A7D8-037EBEDB696A}" srcId="{81BAF382-E0A5-4A05-A86B-EDD62200F327}" destId="{0A8879D7-8BE7-48FC-8C82-D0F7691C8B6A}" srcOrd="0" destOrd="0" parTransId="{61C74BC5-9580-4D73-BAAE-DBD6FB530623}" sibTransId="{97371679-806F-4A75-A08F-88958A3EF3EB}"/>
    <dgm:cxn modelId="{ECDB659B-DC99-4C9E-8991-9EE920ED7851}" type="presOf" srcId="{0A8879D7-8BE7-48FC-8C82-D0F7691C8B6A}" destId="{6C5ED1C2-04EC-4539-A096-1C65A0C50F16}" srcOrd="0" destOrd="0" presId="urn:microsoft.com/office/officeart/2005/8/layout/hierarchy1"/>
    <dgm:cxn modelId="{400AD9D2-7266-4914-A253-D2ECE7B1FA9D}" type="presOf" srcId="{81BAF382-E0A5-4A05-A86B-EDD62200F327}" destId="{BB1FA0A3-1B1A-4AE9-97B1-9F48194E6A30}" srcOrd="0" destOrd="0" presId="urn:microsoft.com/office/officeart/2005/8/layout/hierarchy1"/>
    <dgm:cxn modelId="{93D54BD6-4789-4CB1-8DC3-7DD426AA3E68}" srcId="{81BAF382-E0A5-4A05-A86B-EDD62200F327}" destId="{7C4F5958-B0E2-44A0-B008-65BC2D2CE6AF}" srcOrd="1" destOrd="0" parTransId="{59E03C22-DC41-4B59-962D-B0EDE39BC606}" sibTransId="{510D4C6C-4558-41F3-8CEF-9F147569CC49}"/>
    <dgm:cxn modelId="{E5CC8F5A-F55D-4327-B303-DADB46646F2C}" type="presParOf" srcId="{BB1FA0A3-1B1A-4AE9-97B1-9F48194E6A30}" destId="{07FC9985-966B-43D0-8159-348D43DAEB96}" srcOrd="0" destOrd="0" presId="urn:microsoft.com/office/officeart/2005/8/layout/hierarchy1"/>
    <dgm:cxn modelId="{01AEF0BF-32C0-4434-B088-D3A8454A7F1C}" type="presParOf" srcId="{07FC9985-966B-43D0-8159-348D43DAEB96}" destId="{4D641827-7910-44C2-BC4C-5A5CE7272F3E}" srcOrd="0" destOrd="0" presId="urn:microsoft.com/office/officeart/2005/8/layout/hierarchy1"/>
    <dgm:cxn modelId="{20F0FC13-2607-4492-8226-850D7DE29098}" type="presParOf" srcId="{4D641827-7910-44C2-BC4C-5A5CE7272F3E}" destId="{1B9700CF-2481-4C68-AA16-F871DF1ED745}" srcOrd="0" destOrd="0" presId="urn:microsoft.com/office/officeart/2005/8/layout/hierarchy1"/>
    <dgm:cxn modelId="{AD115D41-82A3-4CDD-83F4-66BA543AC21B}" type="presParOf" srcId="{4D641827-7910-44C2-BC4C-5A5CE7272F3E}" destId="{6C5ED1C2-04EC-4539-A096-1C65A0C50F16}" srcOrd="1" destOrd="0" presId="urn:microsoft.com/office/officeart/2005/8/layout/hierarchy1"/>
    <dgm:cxn modelId="{C275B3F8-BD59-4765-8AAC-D515ADE2BB19}" type="presParOf" srcId="{07FC9985-966B-43D0-8159-348D43DAEB96}" destId="{43E385C6-7D00-4125-8340-ED7639FA50C4}" srcOrd="1" destOrd="0" presId="urn:microsoft.com/office/officeart/2005/8/layout/hierarchy1"/>
    <dgm:cxn modelId="{FAC01DF1-FA02-449C-8BC2-939DFBC87038}" type="presParOf" srcId="{BB1FA0A3-1B1A-4AE9-97B1-9F48194E6A30}" destId="{72047D9A-892C-4717-B629-18C56AB24419}" srcOrd="1" destOrd="0" presId="urn:microsoft.com/office/officeart/2005/8/layout/hierarchy1"/>
    <dgm:cxn modelId="{55B929FE-2DFD-41D6-85C0-922FE4A0231E}" type="presParOf" srcId="{72047D9A-892C-4717-B629-18C56AB24419}" destId="{6A314BC8-039F-43C0-85CB-CD1AD170C917}" srcOrd="0" destOrd="0" presId="urn:microsoft.com/office/officeart/2005/8/layout/hierarchy1"/>
    <dgm:cxn modelId="{177ED775-5F60-4BF6-8529-91BE0FA204F7}" type="presParOf" srcId="{6A314BC8-039F-43C0-85CB-CD1AD170C917}" destId="{AF0D32F6-EA38-444C-B05B-FA72BD90D54C}" srcOrd="0" destOrd="0" presId="urn:microsoft.com/office/officeart/2005/8/layout/hierarchy1"/>
    <dgm:cxn modelId="{1ABBF660-2D61-4ED2-9841-6B80642C5C95}" type="presParOf" srcId="{6A314BC8-039F-43C0-85CB-CD1AD170C917}" destId="{6432C452-D491-46B8-BE93-9E889FACE67D}" srcOrd="1" destOrd="0" presId="urn:microsoft.com/office/officeart/2005/8/layout/hierarchy1"/>
    <dgm:cxn modelId="{F3221639-2E08-4679-A0C0-419EC340854C}" type="presParOf" srcId="{72047D9A-892C-4717-B629-18C56AB24419}" destId="{A8E67206-1A96-4567-A3BF-9D365C9846C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700CF-2481-4C68-AA16-F871DF1ED745}">
      <dsp:nvSpPr>
        <dsp:cNvPr id="0" name=""/>
        <dsp:cNvSpPr/>
      </dsp:nvSpPr>
      <dsp:spPr>
        <a:xfrm>
          <a:off x="1283" y="507350"/>
          <a:ext cx="4505585" cy="286104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5ED1C2-04EC-4539-A096-1C65A0C50F16}">
      <dsp:nvSpPr>
        <dsp:cNvPr id="0" name=""/>
        <dsp:cNvSpPr/>
      </dsp:nvSpPr>
      <dsp:spPr>
        <a:xfrm>
          <a:off x="501904" y="982940"/>
          <a:ext cx="4505585" cy="2861046"/>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algn="ctr" defTabSz="1866900">
            <a:lnSpc>
              <a:spcPct val="90000"/>
            </a:lnSpc>
            <a:spcBef>
              <a:spcPct val="0"/>
            </a:spcBef>
            <a:spcAft>
              <a:spcPct val="35000"/>
            </a:spcAft>
            <a:buNone/>
          </a:pPr>
          <a:r>
            <a:rPr lang="en-CA" sz="2300" b="1" kern="1200" dirty="0"/>
            <a:t>Vacancies on the Executive:</a:t>
          </a:r>
          <a:r>
            <a:rPr lang="en-CA" sz="2300" kern="1200" dirty="0"/>
            <a:t>	</a:t>
          </a:r>
        </a:p>
        <a:p>
          <a:pPr marL="0" marR="0" lvl="0" indent="0" algn="ctr" defTabSz="914400" eaLnBrk="1" fontAlgn="auto" latinLnBrk="0" hangingPunct="1">
            <a:lnSpc>
              <a:spcPct val="100000"/>
            </a:lnSpc>
            <a:spcBef>
              <a:spcPct val="0"/>
            </a:spcBef>
            <a:spcAft>
              <a:spcPts val="0"/>
            </a:spcAft>
            <a:buClrTx/>
            <a:buSzTx/>
            <a:buFontTx/>
            <a:buNone/>
            <a:tabLst/>
            <a:defRPr/>
          </a:pPr>
          <a:endParaRPr lang="en-CA" sz="23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CA" sz="2300" kern="1200" dirty="0"/>
            <a:t>1 representative for Chinook Winds </a:t>
          </a:r>
          <a:endParaRPr lang="en-US" sz="2300" kern="1200" dirty="0"/>
        </a:p>
      </dsp:txBody>
      <dsp:txXfrm>
        <a:off x="585701" y="1066737"/>
        <a:ext cx="4337991" cy="2693452"/>
      </dsp:txXfrm>
    </dsp:sp>
    <dsp:sp modelId="{AF0D32F6-EA38-444C-B05B-FA72BD90D54C}">
      <dsp:nvSpPr>
        <dsp:cNvPr id="0" name=""/>
        <dsp:cNvSpPr/>
      </dsp:nvSpPr>
      <dsp:spPr>
        <a:xfrm>
          <a:off x="5508110" y="507350"/>
          <a:ext cx="4505585" cy="286104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32C452-D491-46B8-BE93-9E889FACE67D}">
      <dsp:nvSpPr>
        <dsp:cNvPr id="0" name=""/>
        <dsp:cNvSpPr/>
      </dsp:nvSpPr>
      <dsp:spPr>
        <a:xfrm>
          <a:off x="6008730" y="982940"/>
          <a:ext cx="4505585" cy="2861046"/>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866900">
            <a:lnSpc>
              <a:spcPct val="90000"/>
            </a:lnSpc>
            <a:spcBef>
              <a:spcPct val="0"/>
            </a:spcBef>
            <a:spcAft>
              <a:spcPct val="35000"/>
            </a:spcAft>
            <a:buNone/>
          </a:pPr>
          <a:r>
            <a:rPr lang="en-CA" sz="2300" b="1" kern="1200" dirty="0"/>
            <a:t>Expressions of Interest  to join the WIMN Executive </a:t>
          </a:r>
        </a:p>
        <a:p>
          <a:pPr marL="0" lvl="0" indent="0" algn="ctr" defTabSz="1866900">
            <a:lnSpc>
              <a:spcPct val="90000"/>
            </a:lnSpc>
            <a:spcBef>
              <a:spcPct val="0"/>
            </a:spcBef>
            <a:spcAft>
              <a:spcPct val="35000"/>
            </a:spcAft>
            <a:buNone/>
          </a:pPr>
          <a:endParaRPr lang="en-CA" sz="2300" kern="1200" dirty="0"/>
        </a:p>
        <a:p>
          <a:pPr marL="0" lvl="0" indent="0" algn="ctr" defTabSz="1866900">
            <a:lnSpc>
              <a:spcPct val="90000"/>
            </a:lnSpc>
            <a:spcBef>
              <a:spcPct val="0"/>
            </a:spcBef>
            <a:spcAft>
              <a:spcPct val="35000"/>
            </a:spcAft>
            <a:buNone/>
          </a:pPr>
          <a:r>
            <a:rPr lang="en-CA" sz="2300" kern="1200" dirty="0"/>
            <a:t>(nominations can be sent to any current member of the Executive)</a:t>
          </a:r>
          <a:endParaRPr lang="en-US" sz="2300" kern="1200" dirty="0"/>
        </a:p>
        <a:p>
          <a:pPr marL="0" lvl="0" indent="0" algn="ctr" defTabSz="1866900">
            <a:lnSpc>
              <a:spcPct val="90000"/>
            </a:lnSpc>
            <a:spcBef>
              <a:spcPct val="0"/>
            </a:spcBef>
            <a:spcAft>
              <a:spcPct val="35000"/>
            </a:spcAft>
            <a:buNone/>
          </a:pPr>
          <a:endParaRPr lang="en-US" sz="2300" kern="1200" dirty="0"/>
        </a:p>
      </dsp:txBody>
      <dsp:txXfrm>
        <a:off x="6092527" y="1066737"/>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84A6B7-9A24-4038-9F23-B13032DD2188}" type="datetimeFigureOut">
              <a:rPr lang="en-CA" smtClean="0"/>
              <a:t>2021-11-02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277142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84A6B7-9A24-4038-9F23-B13032DD2188}" type="datetimeFigureOut">
              <a:rPr lang="en-CA" smtClean="0"/>
              <a:t>2021-11-02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380428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84A6B7-9A24-4038-9F23-B13032DD2188}" type="datetimeFigureOut">
              <a:rPr lang="en-CA" smtClean="0"/>
              <a:t>2021-11-02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359144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84A6B7-9A24-4038-9F23-B13032DD2188}" type="datetimeFigureOut">
              <a:rPr lang="en-CA" smtClean="0"/>
              <a:t>2021-11-02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38385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84A6B7-9A24-4038-9F23-B13032DD2188}" type="datetimeFigureOut">
              <a:rPr lang="en-CA" smtClean="0"/>
              <a:t>2021-11-02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99762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84A6B7-9A24-4038-9F23-B13032DD2188}" type="datetimeFigureOut">
              <a:rPr lang="en-CA" smtClean="0"/>
              <a:t>2021-11-02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273651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84A6B7-9A24-4038-9F23-B13032DD2188}" type="datetimeFigureOut">
              <a:rPr lang="en-CA" smtClean="0"/>
              <a:t>2021-11-02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92092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84A6B7-9A24-4038-9F23-B13032DD2188}" type="datetimeFigureOut">
              <a:rPr lang="en-CA" smtClean="0"/>
              <a:t>2021-11-02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134986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4A6B7-9A24-4038-9F23-B13032DD2188}" type="datetimeFigureOut">
              <a:rPr lang="en-CA" smtClean="0"/>
              <a:t>2021-11-02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150095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84A6B7-9A24-4038-9F23-B13032DD2188}" type="datetimeFigureOut">
              <a:rPr lang="en-CA" smtClean="0"/>
              <a:t>2021-11-02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1593166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84A6B7-9A24-4038-9F23-B13032DD2188}" type="datetimeFigureOut">
              <a:rPr lang="en-CA" smtClean="0"/>
              <a:t>2021-11-02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FF7B6A-646F-4468-9943-1D1BBDDCE4F2}" type="slidenum">
              <a:rPr lang="en-CA" smtClean="0"/>
              <a:t>‹#›</a:t>
            </a:fld>
            <a:endParaRPr lang="en-CA"/>
          </a:p>
        </p:txBody>
      </p:sp>
    </p:spTree>
    <p:extLst>
      <p:ext uri="{BB962C8B-B14F-4D97-AF65-F5344CB8AC3E}">
        <p14:creationId xmlns:p14="http://schemas.microsoft.com/office/powerpoint/2010/main" val="422565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4A6B7-9A24-4038-9F23-B13032DD2188}" type="datetimeFigureOut">
              <a:rPr lang="en-CA" smtClean="0"/>
              <a:t>2021-11-02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F7B6A-646F-4468-9943-1D1BBDDCE4F2}" type="slidenum">
              <a:rPr lang="en-CA" smtClean="0"/>
              <a:t>‹#›</a:t>
            </a:fld>
            <a:endParaRPr lang="en-CA"/>
          </a:p>
        </p:txBody>
      </p:sp>
    </p:spTree>
    <p:extLst>
      <p:ext uri="{BB962C8B-B14F-4D97-AF65-F5344CB8AC3E}">
        <p14:creationId xmlns:p14="http://schemas.microsoft.com/office/powerpoint/2010/main" val="14507587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EE357F-DA78-416B-BBFA-BBED4345967D}"/>
              </a:ext>
            </a:extLst>
          </p:cNvPr>
          <p:cNvSpPr>
            <a:spLocks noGrp="1"/>
          </p:cNvSpPr>
          <p:nvPr>
            <p:ph type="ctrTitle"/>
          </p:nvPr>
        </p:nvSpPr>
        <p:spPr>
          <a:xfrm>
            <a:off x="890338" y="640080"/>
            <a:ext cx="3734014" cy="3566160"/>
          </a:xfrm>
        </p:spPr>
        <p:txBody>
          <a:bodyPr anchor="b">
            <a:normAutofit/>
          </a:bodyPr>
          <a:lstStyle/>
          <a:p>
            <a:pPr algn="l"/>
            <a:r>
              <a:rPr lang="en-CA" sz="5000"/>
              <a:t>Coffee Chai Time and Annual General Meeting </a:t>
            </a:r>
          </a:p>
        </p:txBody>
      </p:sp>
      <p:sp>
        <p:nvSpPr>
          <p:cNvPr id="3" name="Subtitle 2">
            <a:extLst>
              <a:ext uri="{FF2B5EF4-FFF2-40B4-BE49-F238E27FC236}">
                <a16:creationId xmlns:a16="http://schemas.microsoft.com/office/drawing/2014/main" id="{99F88CB1-FE47-4873-8B82-1DF1793D7066}"/>
              </a:ext>
            </a:extLst>
          </p:cNvPr>
          <p:cNvSpPr>
            <a:spLocks noGrp="1"/>
          </p:cNvSpPr>
          <p:nvPr>
            <p:ph type="subTitle" idx="1"/>
          </p:nvPr>
        </p:nvSpPr>
        <p:spPr>
          <a:xfrm>
            <a:off x="890339" y="4636008"/>
            <a:ext cx="3734014" cy="1572768"/>
          </a:xfrm>
        </p:spPr>
        <p:txBody>
          <a:bodyPr>
            <a:normAutofit/>
          </a:bodyPr>
          <a:lstStyle/>
          <a:p>
            <a:pPr algn="l"/>
            <a:r>
              <a:rPr lang="en-CA"/>
              <a:t>Tuesday, November 2, 2021</a:t>
            </a:r>
          </a:p>
        </p:txBody>
      </p:sp>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17A37BA-A972-489E-BB80-2624A1953FBF}"/>
              </a:ext>
            </a:extLst>
          </p:cNvPr>
          <p:cNvPicPr>
            <a:picLocks noChangeAspect="1"/>
          </p:cNvPicPr>
          <p:nvPr/>
        </p:nvPicPr>
        <p:blipFill rotWithShape="1">
          <a:blip r:embed="rId2"/>
          <a:srcRect t="10545" r="-2" b="603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560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D60DC-9E9D-4859-AB32-25113D0FFB51}"/>
              </a:ext>
            </a:extLst>
          </p:cNvPr>
          <p:cNvSpPr>
            <a:spLocks noGrp="1"/>
          </p:cNvSpPr>
          <p:nvPr>
            <p:ph type="title" idx="4294967295"/>
          </p:nvPr>
        </p:nvSpPr>
        <p:spPr>
          <a:xfrm>
            <a:off x="0" y="365125"/>
            <a:ext cx="10515600" cy="1325563"/>
          </a:xfrm>
        </p:spPr>
        <p:txBody>
          <a:bodyPr>
            <a:normAutofit/>
          </a:bodyPr>
          <a:lstStyle/>
          <a:p>
            <a:r>
              <a:rPr lang="en-CA" sz="3600">
                <a:solidFill>
                  <a:srgbClr val="FFFFFF"/>
                </a:solidFill>
              </a:rPr>
              <a:t>Annual General Meeting </a:t>
            </a:r>
          </a:p>
        </p:txBody>
      </p:sp>
      <p:graphicFrame>
        <p:nvGraphicFramePr>
          <p:cNvPr id="5" name="Content Placeholder 2">
            <a:extLst>
              <a:ext uri="{FF2B5EF4-FFF2-40B4-BE49-F238E27FC236}">
                <a16:creationId xmlns:a16="http://schemas.microsoft.com/office/drawing/2014/main" id="{11A39974-000F-4947-BC13-A27BC53D9DB5}"/>
              </a:ext>
            </a:extLst>
          </p:cNvPr>
          <p:cNvGraphicFramePr>
            <a:graphicFrameLocks noGrp="1"/>
          </p:cNvGraphicFramePr>
          <p:nvPr>
            <p:ph idx="4294967295"/>
            <p:extLst>
              <p:ext uri="{D42A27DB-BD31-4B8C-83A1-F6EECF244321}">
                <p14:modId xmlns:p14="http://schemas.microsoft.com/office/powerpoint/2010/main" val="3144621565"/>
              </p:ext>
            </p:extLst>
          </p:nvPr>
        </p:nvGraphicFramePr>
        <p:xfrm>
          <a:off x="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113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AA108F-9C4C-4813-8BD4-84B0017BBB59}"/>
              </a:ext>
            </a:extLst>
          </p:cNvPr>
          <p:cNvSpPr>
            <a:spLocks noGrp="1"/>
          </p:cNvSpPr>
          <p:nvPr>
            <p:ph type="title" idx="4294967295"/>
          </p:nvPr>
        </p:nvSpPr>
        <p:spPr>
          <a:xfrm>
            <a:off x="640080" y="325369"/>
            <a:ext cx="4368602" cy="1956841"/>
          </a:xfrm>
        </p:spPr>
        <p:txBody>
          <a:bodyPr vert="horz" lIns="91440" tIns="45720" rIns="91440" bIns="45720" rtlCol="0" anchor="b">
            <a:normAutofit/>
          </a:bodyPr>
          <a:lstStyle/>
          <a:p>
            <a:r>
              <a:rPr lang="en-US" sz="5400"/>
              <a:t>Communion</a:t>
            </a:r>
            <a:br>
              <a:rPr lang="en-US" sz="5400"/>
            </a:br>
            <a:endParaRPr lang="en-US" sz="5400"/>
          </a:p>
        </p:txBody>
      </p:sp>
      <p:sp>
        <p:nvSpPr>
          <p:cNvPr id="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AEE5CEFD-6E5F-4031-B572-4C5A8CE5AFDD}"/>
              </a:ext>
            </a:extLst>
          </p:cNvPr>
          <p:cNvSpPr>
            <a:spLocks noGrp="1"/>
          </p:cNvSpPr>
          <p:nvPr>
            <p:ph type="body" sz="half" idx="4294967295"/>
          </p:nvPr>
        </p:nvSpPr>
        <p:spPr>
          <a:xfrm>
            <a:off x="640080" y="2872899"/>
            <a:ext cx="4243589" cy="3320668"/>
          </a:xfrm>
        </p:spPr>
        <p:txBody>
          <a:bodyPr vert="horz" lIns="91440" tIns="45720" rIns="91440" bIns="45720" rtlCol="0">
            <a:normAutofit/>
          </a:bodyPr>
          <a:lstStyle/>
          <a:p>
            <a:endParaRPr lang="en-US" sz="2200"/>
          </a:p>
          <a:p>
            <a:endParaRPr lang="en-US" sz="2200"/>
          </a:p>
        </p:txBody>
      </p:sp>
      <p:pic>
        <p:nvPicPr>
          <p:cNvPr id="6" name="Content Placeholder 5">
            <a:extLst>
              <a:ext uri="{FF2B5EF4-FFF2-40B4-BE49-F238E27FC236}">
                <a16:creationId xmlns:a16="http://schemas.microsoft.com/office/drawing/2014/main" id="{C7831292-E4A3-44DA-8A4E-9644B02F1B73}"/>
              </a:ext>
            </a:extLst>
          </p:cNvPr>
          <p:cNvPicPr>
            <a:picLocks noGrp="1" noChangeAspect="1"/>
          </p:cNvPicPr>
          <p:nvPr>
            <p:ph idx="4294967295"/>
          </p:nvPr>
        </p:nvPicPr>
        <p:blipFill rotWithShape="1">
          <a:blip r:embed="rId2"/>
          <a:srcRect l="33048" r="-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585060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432680-EE9B-42D4-B9C9-C0B867355F26}"/>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Invitation – Love and Relational feast</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00B03D13-4890-460E-843C-07035F2592D4}"/>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defTabSz="914400">
              <a:lnSpc>
                <a:spcPct val="90000"/>
              </a:lnSpc>
              <a:spcAft>
                <a:spcPts val="600"/>
              </a:spcAft>
            </a:pPr>
            <a:r>
              <a:rPr lang="en-US" sz="2800" dirty="0"/>
              <a:t>Friends,  Jesus invites us to share meal together in this time.</a:t>
            </a:r>
          </a:p>
          <a:p>
            <a:pPr defTabSz="914400">
              <a:lnSpc>
                <a:spcPct val="90000"/>
              </a:lnSpc>
              <a:spcAft>
                <a:spcPts val="600"/>
              </a:spcAft>
            </a:pPr>
            <a:endParaRPr lang="en-US" sz="2800" dirty="0"/>
          </a:p>
          <a:p>
            <a:pPr defTabSz="914400">
              <a:lnSpc>
                <a:spcPct val="90000"/>
              </a:lnSpc>
              <a:spcAft>
                <a:spcPts val="600"/>
              </a:spcAft>
            </a:pPr>
            <a:r>
              <a:rPr lang="en-US" sz="2800" dirty="0"/>
              <a:t>Even though we cannot be together in person, we can be strengthened by this holy meal. We can find power in the breaking of the bread and the sharing  of the cup of blessing. </a:t>
            </a:r>
          </a:p>
          <a:p>
            <a:pPr defTabSz="914400">
              <a:lnSpc>
                <a:spcPct val="90000"/>
              </a:lnSpc>
              <a:spcAft>
                <a:spcPts val="600"/>
              </a:spcAft>
            </a:pPr>
            <a:r>
              <a:rPr lang="en-US" sz="2800" dirty="0"/>
              <a:t>Let's gather, though we are separate, and join the feast of love.</a:t>
            </a:r>
          </a:p>
        </p:txBody>
      </p:sp>
    </p:spTree>
    <p:extLst>
      <p:ext uri="{BB962C8B-B14F-4D97-AF65-F5344CB8AC3E}">
        <p14:creationId xmlns:p14="http://schemas.microsoft.com/office/powerpoint/2010/main" val="343102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2CAE82-610A-43E5-BB12-E1BEC9328C41}"/>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Prayer of Thanksgiving</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5A933D0A-57C9-49E2-86B9-A555D3F2EAA0}"/>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defTabSz="914400">
              <a:lnSpc>
                <a:spcPct val="90000"/>
              </a:lnSpc>
              <a:spcAft>
                <a:spcPts val="600"/>
              </a:spcAft>
            </a:pPr>
            <a:r>
              <a:rPr lang="en-US" sz="2800" dirty="0"/>
              <a:t>God , in you we live , move and are fed, sweet, flowing milk, life </a:t>
            </a:r>
            <a:r>
              <a:rPr lang="en-US" sz="2800" dirty="0" err="1"/>
              <a:t>givingbread</a:t>
            </a:r>
            <a:r>
              <a:rPr lang="en-US" sz="2800" dirty="0"/>
              <a:t>. </a:t>
            </a:r>
          </a:p>
          <a:p>
            <a:pPr defTabSz="914400">
              <a:lnSpc>
                <a:spcPct val="90000"/>
              </a:lnSpc>
              <a:spcAft>
                <a:spcPts val="600"/>
              </a:spcAft>
            </a:pPr>
            <a:r>
              <a:rPr lang="en-US" sz="2800" dirty="0"/>
              <a:t>Oh God bless this bread as a symbol of our oneness.</a:t>
            </a:r>
          </a:p>
          <a:p>
            <a:pPr defTabSz="914400">
              <a:lnSpc>
                <a:spcPct val="90000"/>
              </a:lnSpc>
              <a:spcAft>
                <a:spcPts val="600"/>
              </a:spcAft>
            </a:pPr>
            <a:r>
              <a:rPr lang="en-US" sz="2800" dirty="0"/>
              <a:t>Let us break bread together in God's love that revealed in Jesus' life , work, death and risen! amen</a:t>
            </a:r>
          </a:p>
        </p:txBody>
      </p:sp>
    </p:spTree>
    <p:extLst>
      <p:ext uri="{BB962C8B-B14F-4D97-AF65-F5344CB8AC3E}">
        <p14:creationId xmlns:p14="http://schemas.microsoft.com/office/powerpoint/2010/main" val="314891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D214A4-9717-4503-AB94-CFE4BD775550}"/>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Sharing the bread</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5E02A6F2-82D5-4C03-89F9-8C29537F4883}"/>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defTabSz="914400">
              <a:lnSpc>
                <a:spcPct val="90000"/>
              </a:lnSpc>
              <a:spcAft>
                <a:spcPts val="600"/>
              </a:spcAft>
            </a:pPr>
            <a:r>
              <a:rPr lang="en-US" sz="2800" dirty="0"/>
              <a:t>Take your  bread and eat . Do this in remembrance of  the one who showed the one who showed us how to love one another. Amen.  </a:t>
            </a:r>
          </a:p>
        </p:txBody>
      </p:sp>
    </p:spTree>
    <p:extLst>
      <p:ext uri="{BB962C8B-B14F-4D97-AF65-F5344CB8AC3E}">
        <p14:creationId xmlns:p14="http://schemas.microsoft.com/office/powerpoint/2010/main" val="24528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4" name="Title 3">
            <a:extLst>
              <a:ext uri="{FF2B5EF4-FFF2-40B4-BE49-F238E27FC236}">
                <a16:creationId xmlns:a16="http://schemas.microsoft.com/office/drawing/2014/main" id="{650AC150-EF7C-4F6C-A2A9-08B950CB9B5E}"/>
              </a:ext>
            </a:extLst>
          </p:cNvPr>
          <p:cNvSpPr>
            <a:spLocks noGrp="1"/>
          </p:cNvSpPr>
          <p:nvPr>
            <p:ph type="title"/>
          </p:nvPr>
        </p:nvSpPr>
        <p:spPr>
          <a:xfrm>
            <a:off x="841246" y="673770"/>
            <a:ext cx="3644489" cy="2414488"/>
          </a:xfrm>
        </p:spPr>
        <p:txBody>
          <a:bodyPr vert="horz" lIns="91440" tIns="45720" rIns="91440" bIns="45720" rtlCol="0" anchor="t">
            <a:normAutofit/>
          </a:bodyPr>
          <a:lstStyle/>
          <a:p>
            <a:r>
              <a:rPr lang="en-US" sz="5400" kern="1200">
                <a:solidFill>
                  <a:srgbClr val="FFFFFF"/>
                </a:solidFill>
                <a:latin typeface="+mj-lt"/>
                <a:ea typeface="+mj-ea"/>
                <a:cs typeface="+mj-cs"/>
              </a:rPr>
              <a:t>Blessing of the cup</a:t>
            </a:r>
          </a:p>
        </p:txBody>
      </p:sp>
      <p:sp>
        <p:nvSpPr>
          <p:cNvPr id="5" name="Content Placeholder 4">
            <a:extLst>
              <a:ext uri="{FF2B5EF4-FFF2-40B4-BE49-F238E27FC236}">
                <a16:creationId xmlns:a16="http://schemas.microsoft.com/office/drawing/2014/main" id="{8C0FA968-521A-4959-8079-815BDECAE09E}"/>
              </a:ext>
            </a:extLst>
          </p:cNvPr>
          <p:cNvSpPr>
            <a:spLocks noGrp="1"/>
          </p:cNvSpPr>
          <p:nvPr>
            <p:ph idx="1"/>
          </p:nvPr>
        </p:nvSpPr>
        <p:spPr>
          <a:xfrm>
            <a:off x="5699760" y="882315"/>
            <a:ext cx="5994400" cy="5294647"/>
          </a:xfrm>
        </p:spPr>
        <p:txBody>
          <a:bodyPr vert="horz" lIns="91440" tIns="45720" rIns="91440" bIns="45720" rtlCol="0">
            <a:normAutofit fontScale="85000" lnSpcReduction="10000"/>
          </a:bodyPr>
          <a:lstStyle/>
          <a:p>
            <a:pPr marL="0" indent="0">
              <a:buNone/>
            </a:pPr>
            <a:br>
              <a:rPr lang="en-US" sz="2200" dirty="0"/>
            </a:br>
            <a:r>
              <a:rPr lang="en-US" sz="3200" dirty="0"/>
              <a:t>Lord, as we drink this wine,</a:t>
            </a:r>
            <a:br>
              <a:rPr lang="en-US" sz="3200" dirty="0"/>
            </a:br>
            <a:r>
              <a:rPr lang="en-US" sz="3200" dirty="0"/>
              <a:t>We remember that you are the giver of life.</a:t>
            </a:r>
          </a:p>
          <a:p>
            <a:pPr marL="0" indent="0">
              <a:buNone/>
            </a:pPr>
            <a:br>
              <a:rPr lang="en-US" sz="3200" dirty="0"/>
            </a:br>
            <a:r>
              <a:rPr lang="en-US" sz="3200" dirty="0"/>
              <a:t>You are forgiveness, you bring deep peace to our souls and your love flows within us.</a:t>
            </a:r>
          </a:p>
          <a:p>
            <a:pPr marL="0" indent="0">
              <a:buNone/>
            </a:pPr>
            <a:br>
              <a:rPr lang="en-US" sz="3200" dirty="0"/>
            </a:br>
            <a:r>
              <a:rPr lang="en-US" sz="3200" dirty="0"/>
              <a:t>As we pour out this wine, we see your sacrifice poured out for us.</a:t>
            </a:r>
          </a:p>
          <a:p>
            <a:pPr marL="0" indent="0">
              <a:buNone/>
            </a:pPr>
            <a:br>
              <a:rPr lang="en-US" sz="3200" dirty="0"/>
            </a:br>
            <a:r>
              <a:rPr lang="en-US" sz="3200" dirty="0"/>
              <a:t>We notice the depth of your goodness, and the pain you suffered for us.</a:t>
            </a:r>
            <a:br>
              <a:rPr lang="en-US" sz="2200" dirty="0"/>
            </a:br>
            <a:endParaRPr lang="en-US" sz="2200" dirty="0"/>
          </a:p>
        </p:txBody>
      </p:sp>
    </p:spTree>
    <p:extLst>
      <p:ext uri="{BB962C8B-B14F-4D97-AF65-F5344CB8AC3E}">
        <p14:creationId xmlns:p14="http://schemas.microsoft.com/office/powerpoint/2010/main" val="857543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3" name="TextBox 2">
            <a:extLst>
              <a:ext uri="{FF2B5EF4-FFF2-40B4-BE49-F238E27FC236}">
                <a16:creationId xmlns:a16="http://schemas.microsoft.com/office/drawing/2014/main" id="{896FE911-637B-450C-B040-2FFF0DB5B0AD}"/>
              </a:ext>
            </a:extLst>
          </p:cNvPr>
          <p:cNvSpPr txBox="1"/>
          <p:nvPr/>
        </p:nvSpPr>
        <p:spPr>
          <a:xfrm>
            <a:off x="6095999" y="882315"/>
            <a:ext cx="5254754" cy="5294647"/>
          </a:xfrm>
          <a:prstGeom prst="rect">
            <a:avLst/>
          </a:prstGeom>
        </p:spPr>
        <p:txBody>
          <a:bodyPr vert="horz" lIns="91440" tIns="45720" rIns="91440" bIns="45720" rtlCol="0">
            <a:normAutofit lnSpcReduction="10000"/>
          </a:bodyPr>
          <a:lstStyle/>
          <a:p>
            <a:pPr defTabSz="914400">
              <a:lnSpc>
                <a:spcPct val="90000"/>
              </a:lnSpc>
              <a:spcAft>
                <a:spcPts val="600"/>
              </a:spcAft>
            </a:pPr>
            <a:r>
              <a:rPr lang="en-US" sz="2800" dirty="0"/>
              <a:t>We dwell upon the intricacy of human life, and the price you paid to set humanity free.</a:t>
            </a:r>
          </a:p>
          <a:p>
            <a:pPr defTabSz="914400">
              <a:lnSpc>
                <a:spcPct val="90000"/>
              </a:lnSpc>
              <a:spcAft>
                <a:spcPts val="600"/>
              </a:spcAft>
            </a:pPr>
            <a:br>
              <a:rPr lang="en-US" sz="2800" dirty="0"/>
            </a:br>
            <a:r>
              <a:rPr lang="en-US" sz="2800" dirty="0"/>
              <a:t>Yet just as the tombstone rolled away to unleash the risen Lord, your light shines in our hearts now, extinguishing all darkness to release heavens blessings upon us.</a:t>
            </a:r>
            <a:br>
              <a:rPr lang="en-US" sz="2800" dirty="0"/>
            </a:br>
            <a:endParaRPr lang="en-US" sz="2800" dirty="0"/>
          </a:p>
          <a:p>
            <a:pPr defTabSz="914400">
              <a:lnSpc>
                <a:spcPct val="90000"/>
              </a:lnSpc>
              <a:spcAft>
                <a:spcPts val="600"/>
              </a:spcAft>
            </a:pPr>
            <a:r>
              <a:rPr lang="en-US" sz="2800" dirty="0"/>
              <a:t>Thank you, Lord.</a:t>
            </a:r>
            <a:br>
              <a:rPr lang="en-US" sz="2800" dirty="0"/>
            </a:br>
            <a:endParaRPr lang="en-US" sz="2800" dirty="0"/>
          </a:p>
          <a:p>
            <a:pPr defTabSz="914400">
              <a:lnSpc>
                <a:spcPct val="90000"/>
              </a:lnSpc>
              <a:spcAft>
                <a:spcPts val="600"/>
              </a:spcAft>
            </a:pPr>
            <a:r>
              <a:rPr lang="en-US" sz="2800" dirty="0"/>
              <a:t>Amen.</a:t>
            </a:r>
            <a:br>
              <a:rPr lang="en-US" sz="2200" dirty="0"/>
            </a:br>
            <a:endParaRPr lang="en-US" sz="2200" dirty="0"/>
          </a:p>
        </p:txBody>
      </p:sp>
    </p:spTree>
    <p:extLst>
      <p:ext uri="{BB962C8B-B14F-4D97-AF65-F5344CB8AC3E}">
        <p14:creationId xmlns:p14="http://schemas.microsoft.com/office/powerpoint/2010/main" val="3950175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4" name="Title 3">
            <a:extLst>
              <a:ext uri="{FF2B5EF4-FFF2-40B4-BE49-F238E27FC236}">
                <a16:creationId xmlns:a16="http://schemas.microsoft.com/office/drawing/2014/main" id="{8CEE74F4-314B-4C11-84FC-EFBEF7854E1A}"/>
              </a:ext>
            </a:extLst>
          </p:cNvPr>
          <p:cNvSpPr>
            <a:spLocks noGrp="1"/>
          </p:cNvSpPr>
          <p:nvPr>
            <p:ph type="title"/>
          </p:nvPr>
        </p:nvSpPr>
        <p:spPr>
          <a:xfrm>
            <a:off x="841246" y="673770"/>
            <a:ext cx="3644489" cy="2414488"/>
          </a:xfrm>
        </p:spPr>
        <p:txBody>
          <a:bodyPr vert="horz" lIns="91440" tIns="45720" rIns="91440" bIns="45720" rtlCol="0" anchor="t">
            <a:normAutofit/>
          </a:bodyPr>
          <a:lstStyle/>
          <a:p>
            <a:r>
              <a:rPr lang="en-US" sz="5400" kern="1200">
                <a:solidFill>
                  <a:srgbClr val="FFFFFF"/>
                </a:solidFill>
                <a:latin typeface="+mj-lt"/>
                <a:ea typeface="+mj-ea"/>
                <a:cs typeface="+mj-cs"/>
              </a:rPr>
              <a:t>Sharing of the Wine</a:t>
            </a:r>
          </a:p>
        </p:txBody>
      </p:sp>
      <p:sp>
        <p:nvSpPr>
          <p:cNvPr id="5" name="Content Placeholder 4">
            <a:extLst>
              <a:ext uri="{FF2B5EF4-FFF2-40B4-BE49-F238E27FC236}">
                <a16:creationId xmlns:a16="http://schemas.microsoft.com/office/drawing/2014/main" id="{ADFE65D4-D802-4826-BF1D-DB2F15BCD6AA}"/>
              </a:ext>
            </a:extLst>
          </p:cNvPr>
          <p:cNvSpPr>
            <a:spLocks noGrp="1"/>
          </p:cNvSpPr>
          <p:nvPr>
            <p:ph idx="1"/>
          </p:nvPr>
        </p:nvSpPr>
        <p:spPr>
          <a:xfrm>
            <a:off x="6095999" y="882315"/>
            <a:ext cx="5254754" cy="5294647"/>
          </a:xfrm>
        </p:spPr>
        <p:txBody>
          <a:bodyPr vert="horz" lIns="91440" tIns="45720" rIns="91440" bIns="45720" rtlCol="0">
            <a:normAutofit/>
          </a:bodyPr>
          <a:lstStyle/>
          <a:p>
            <a:pPr marL="0" indent="0">
              <a:spcAft>
                <a:spcPts val="600"/>
              </a:spcAft>
              <a:buNone/>
            </a:pPr>
            <a:r>
              <a:rPr lang="en-US" dirty="0"/>
              <a:t>After supper, Jesus took the cup, and poured, saying,</a:t>
            </a:r>
          </a:p>
          <a:p>
            <a:pPr marL="0" indent="0">
              <a:spcAft>
                <a:spcPts val="600"/>
              </a:spcAft>
              <a:buNone/>
            </a:pPr>
            <a:r>
              <a:rPr lang="en-US" dirty="0"/>
              <a:t>“This is the new covenant, remember me.”</a:t>
            </a:r>
          </a:p>
          <a:p>
            <a:pPr marL="0" indent="0">
              <a:spcAft>
                <a:spcPts val="600"/>
              </a:spcAft>
              <a:buNone/>
            </a:pPr>
            <a:r>
              <a:rPr lang="en-US" dirty="0"/>
              <a:t>We do remember. </a:t>
            </a:r>
          </a:p>
          <a:p>
            <a:pPr marL="0" indent="0">
              <a:spcAft>
                <a:spcPts val="600"/>
              </a:spcAft>
              <a:buNone/>
            </a:pPr>
            <a:r>
              <a:rPr lang="en-US" dirty="0"/>
              <a:t>We remember his life of love, his friendship, his teaching, his dying, and his rising to life again. </a:t>
            </a:r>
          </a:p>
        </p:txBody>
      </p:sp>
    </p:spTree>
    <p:extLst>
      <p:ext uri="{BB962C8B-B14F-4D97-AF65-F5344CB8AC3E}">
        <p14:creationId xmlns:p14="http://schemas.microsoft.com/office/powerpoint/2010/main" val="4091299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81650-E706-4F2F-97A4-9AEA0EC1E704}"/>
              </a:ext>
            </a:extLst>
          </p:cNvPr>
          <p:cNvSpPr>
            <a:spLocks noGrp="1"/>
          </p:cNvSpPr>
          <p:nvPr>
            <p:ph type="title"/>
          </p:nvPr>
        </p:nvSpPr>
        <p:spPr/>
        <p:txBody>
          <a:bodyPr/>
          <a:lstStyle/>
          <a:p>
            <a:r>
              <a:rPr lang="en-CA" dirty="0"/>
              <a:t>Prayer after Communion</a:t>
            </a:r>
          </a:p>
        </p:txBody>
      </p:sp>
      <p:sp>
        <p:nvSpPr>
          <p:cNvPr id="3" name="Content Placeholder 2">
            <a:extLst>
              <a:ext uri="{FF2B5EF4-FFF2-40B4-BE49-F238E27FC236}">
                <a16:creationId xmlns:a16="http://schemas.microsoft.com/office/drawing/2014/main" id="{00E56F03-E3B5-4321-B6C5-AA16B1276FA3}"/>
              </a:ext>
            </a:extLst>
          </p:cNvPr>
          <p:cNvSpPr>
            <a:spLocks noGrp="1"/>
          </p:cNvSpPr>
          <p:nvPr>
            <p:ph idx="1"/>
          </p:nvPr>
        </p:nvSpPr>
        <p:spPr/>
        <p:txBody>
          <a:bodyPr/>
          <a:lstStyle/>
          <a:p>
            <a:pPr marL="0" indent="0">
              <a:buNone/>
            </a:pPr>
            <a:r>
              <a:rPr lang="en-US" dirty="0"/>
              <a:t>Thank you, O Christ, for this feast of life. </a:t>
            </a:r>
          </a:p>
          <a:p>
            <a:pPr marL="0" indent="0">
              <a:buNone/>
            </a:pPr>
            <a:r>
              <a:rPr lang="en-US" dirty="0"/>
              <a:t>We are fed by your love; we are strengthened by your life. </a:t>
            </a:r>
          </a:p>
          <a:p>
            <a:pPr marL="0" indent="0">
              <a:buNone/>
            </a:pPr>
            <a:r>
              <a:rPr lang="en-US" dirty="0"/>
              <a:t>We are sent forth into this world to live into the visions </a:t>
            </a:r>
          </a:p>
          <a:p>
            <a:pPr marL="0" indent="0">
              <a:buNone/>
            </a:pPr>
            <a:r>
              <a:rPr lang="en-US" dirty="0"/>
              <a:t>God has laid on our hearts. We are now commissioned to: feed as we have been fed, forgive as we have been forgiven, love as we have been loved. </a:t>
            </a:r>
          </a:p>
          <a:p>
            <a:pPr marL="0" indent="0">
              <a:buNone/>
            </a:pPr>
            <a:r>
              <a:rPr lang="en-US" dirty="0"/>
              <a:t>Thanks be to God.  </a:t>
            </a:r>
          </a:p>
          <a:p>
            <a:pPr marL="0" indent="0">
              <a:buNone/>
            </a:pPr>
            <a:r>
              <a:rPr lang="en-US" dirty="0"/>
              <a:t>Amen. </a:t>
            </a:r>
            <a:endParaRPr lang="en-CA" dirty="0"/>
          </a:p>
        </p:txBody>
      </p:sp>
    </p:spTree>
    <p:extLst>
      <p:ext uri="{BB962C8B-B14F-4D97-AF65-F5344CB8AC3E}">
        <p14:creationId xmlns:p14="http://schemas.microsoft.com/office/powerpoint/2010/main" val="2502917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134F33-4D34-4D6F-A32E-63FED19628DC}"/>
              </a:ext>
            </a:extLst>
          </p:cNvPr>
          <p:cNvSpPr>
            <a:spLocks noGrp="1"/>
          </p:cNvSpPr>
          <p:nvPr>
            <p:ph type="title"/>
          </p:nvPr>
        </p:nvSpPr>
        <p:spPr>
          <a:xfrm>
            <a:off x="640080" y="325369"/>
            <a:ext cx="4368602" cy="1956841"/>
          </a:xfrm>
        </p:spPr>
        <p:txBody>
          <a:bodyPr anchor="b">
            <a:normAutofit fontScale="90000"/>
          </a:bodyPr>
          <a:lstStyle/>
          <a:p>
            <a:r>
              <a:rPr lang="en-CA" sz="5400" dirty="0"/>
              <a:t>Annual General Meeting </a:t>
            </a: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CF38D1-04B8-43A0-8332-EF847F4F8BC7}"/>
              </a:ext>
            </a:extLst>
          </p:cNvPr>
          <p:cNvSpPr>
            <a:spLocks noGrp="1"/>
          </p:cNvSpPr>
          <p:nvPr>
            <p:ph idx="1"/>
          </p:nvPr>
        </p:nvSpPr>
        <p:spPr>
          <a:xfrm>
            <a:off x="640080" y="2872899"/>
            <a:ext cx="4243589" cy="3320668"/>
          </a:xfrm>
        </p:spPr>
        <p:txBody>
          <a:bodyPr>
            <a:normAutofit/>
          </a:bodyPr>
          <a:lstStyle/>
          <a:p>
            <a:r>
              <a:rPr lang="en-CA" sz="4400" dirty="0"/>
              <a:t>Closing Remarks</a:t>
            </a:r>
          </a:p>
          <a:p>
            <a:endParaRPr lang="en-CA" sz="4400" dirty="0"/>
          </a:p>
          <a:p>
            <a:r>
              <a:rPr lang="en-CA" sz="4400" dirty="0"/>
              <a:t>Adjournment</a:t>
            </a:r>
          </a:p>
        </p:txBody>
      </p:sp>
      <p:pic>
        <p:nvPicPr>
          <p:cNvPr id="5" name="Picture 4" descr="Stack of magazines on table">
            <a:extLst>
              <a:ext uri="{FF2B5EF4-FFF2-40B4-BE49-F238E27FC236}">
                <a16:creationId xmlns:a16="http://schemas.microsoft.com/office/drawing/2014/main" id="{182A0670-9F19-4F1D-88DA-9553816E5D29}"/>
              </a:ext>
            </a:extLst>
          </p:cNvPr>
          <p:cNvPicPr>
            <a:picLocks noChangeAspect="1"/>
          </p:cNvPicPr>
          <p:nvPr/>
        </p:nvPicPr>
        <p:blipFill rotWithShape="1">
          <a:blip r:embed="rId2"/>
          <a:srcRect l="32859" r="188"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35369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00229-8D48-4E70-9920-26686E788938}"/>
              </a:ext>
            </a:extLst>
          </p:cNvPr>
          <p:cNvSpPr>
            <a:spLocks noGrp="1"/>
          </p:cNvSpPr>
          <p:nvPr>
            <p:ph type="title"/>
          </p:nvPr>
        </p:nvSpPr>
        <p:spPr/>
        <p:txBody>
          <a:bodyPr/>
          <a:lstStyle/>
          <a:p>
            <a:r>
              <a:rPr lang="en-CA" b="1" dirty="0"/>
              <a:t>Our time together – an overview</a:t>
            </a:r>
          </a:p>
        </p:txBody>
      </p:sp>
      <p:sp>
        <p:nvSpPr>
          <p:cNvPr id="3" name="Content Placeholder 2">
            <a:extLst>
              <a:ext uri="{FF2B5EF4-FFF2-40B4-BE49-F238E27FC236}">
                <a16:creationId xmlns:a16="http://schemas.microsoft.com/office/drawing/2014/main" id="{4AB911EA-61AB-4A43-A9C2-53A738CC654F}"/>
              </a:ext>
            </a:extLst>
          </p:cNvPr>
          <p:cNvSpPr>
            <a:spLocks noGrp="1"/>
          </p:cNvSpPr>
          <p:nvPr>
            <p:ph idx="1"/>
          </p:nvPr>
        </p:nvSpPr>
        <p:spPr/>
        <p:txBody>
          <a:bodyPr>
            <a:normAutofit/>
          </a:bodyPr>
          <a:lstStyle/>
          <a:p>
            <a:pPr marL="0" indent="0">
              <a:buNone/>
            </a:pPr>
            <a:r>
              <a:rPr lang="en-CA" sz="3600" dirty="0"/>
              <a:t>Coffee Chai Conversation </a:t>
            </a:r>
          </a:p>
          <a:p>
            <a:pPr marL="0" indent="0">
              <a:buNone/>
            </a:pPr>
            <a:r>
              <a:rPr lang="en-CA" sz="3600" dirty="0"/>
              <a:t>	Theme: </a:t>
            </a:r>
            <a:r>
              <a:rPr lang="en-US" sz="3600" dirty="0"/>
              <a:t>The cultural iceberg – the clergy collar</a:t>
            </a:r>
          </a:p>
          <a:p>
            <a:pPr marL="0" indent="0">
              <a:buNone/>
            </a:pPr>
            <a:r>
              <a:rPr lang="en-US" sz="3600" i="1" dirty="0"/>
              <a:t>and</a:t>
            </a:r>
          </a:p>
          <a:p>
            <a:pPr marL="0" indent="0">
              <a:buNone/>
            </a:pPr>
            <a:r>
              <a:rPr lang="en-US" sz="3600" dirty="0"/>
              <a:t>Annual General Meeting </a:t>
            </a:r>
            <a:endParaRPr lang="en-CA" sz="3600" dirty="0"/>
          </a:p>
        </p:txBody>
      </p:sp>
    </p:spTree>
    <p:extLst>
      <p:ext uri="{BB962C8B-B14F-4D97-AF65-F5344CB8AC3E}">
        <p14:creationId xmlns:p14="http://schemas.microsoft.com/office/powerpoint/2010/main" val="2471606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23957-1B92-4285-86B5-5CF5CDFAEF14}"/>
              </a:ext>
            </a:extLst>
          </p:cNvPr>
          <p:cNvSpPr>
            <a:spLocks noGrp="1"/>
          </p:cNvSpPr>
          <p:nvPr>
            <p:ph type="title"/>
          </p:nvPr>
        </p:nvSpPr>
        <p:spPr/>
        <p:txBody>
          <a:bodyPr/>
          <a:lstStyle/>
          <a:p>
            <a:r>
              <a:rPr lang="en-CA" b="1" dirty="0"/>
              <a:t>AGENDA </a:t>
            </a:r>
          </a:p>
        </p:txBody>
      </p:sp>
      <p:sp>
        <p:nvSpPr>
          <p:cNvPr id="3" name="Content Placeholder 2">
            <a:extLst>
              <a:ext uri="{FF2B5EF4-FFF2-40B4-BE49-F238E27FC236}">
                <a16:creationId xmlns:a16="http://schemas.microsoft.com/office/drawing/2014/main" id="{B20D4413-31DE-4A16-B8BB-4427199C07B6}"/>
              </a:ext>
            </a:extLst>
          </p:cNvPr>
          <p:cNvSpPr>
            <a:spLocks noGrp="1"/>
          </p:cNvSpPr>
          <p:nvPr>
            <p:ph idx="1"/>
          </p:nvPr>
        </p:nvSpPr>
        <p:spPr/>
        <p:txBody>
          <a:bodyPr/>
          <a:lstStyle/>
          <a:p>
            <a:r>
              <a:rPr lang="en-US" sz="4400" dirty="0"/>
              <a:t>Opening (Deborah Richards)</a:t>
            </a:r>
          </a:p>
          <a:p>
            <a:pPr lvl="1"/>
            <a:r>
              <a:rPr lang="en-US" sz="3600" dirty="0"/>
              <a:t>Welcome and Land Acknowledgement </a:t>
            </a:r>
          </a:p>
          <a:p>
            <a:pPr lvl="1"/>
            <a:r>
              <a:rPr lang="en-US" sz="3600" dirty="0"/>
              <a:t>Introductions and session overview </a:t>
            </a:r>
          </a:p>
          <a:p>
            <a:pPr marL="0" indent="0">
              <a:buNone/>
            </a:pPr>
            <a:endParaRPr lang="en-US" dirty="0"/>
          </a:p>
          <a:p>
            <a:r>
              <a:rPr lang="en-US" sz="4400"/>
              <a:t>Prayer </a:t>
            </a:r>
            <a:r>
              <a:rPr lang="en-US" sz="4400" dirty="0"/>
              <a:t>(Kurt Katzmar and Alwin Maben)</a:t>
            </a:r>
          </a:p>
          <a:p>
            <a:endParaRPr lang="en-CA" dirty="0"/>
          </a:p>
        </p:txBody>
      </p:sp>
    </p:spTree>
    <p:extLst>
      <p:ext uri="{BB962C8B-B14F-4D97-AF65-F5344CB8AC3E}">
        <p14:creationId xmlns:p14="http://schemas.microsoft.com/office/powerpoint/2010/main" val="412296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36B38-2CF9-41AC-8BD1-6D367FE5E453}"/>
              </a:ext>
            </a:extLst>
          </p:cNvPr>
          <p:cNvSpPr>
            <a:spLocks noGrp="1"/>
          </p:cNvSpPr>
          <p:nvPr>
            <p:ph type="title"/>
          </p:nvPr>
        </p:nvSpPr>
        <p:spPr/>
        <p:txBody>
          <a:bodyPr/>
          <a:lstStyle/>
          <a:p>
            <a:r>
              <a:rPr lang="en-US" b="1" dirty="0"/>
              <a:t>Coffee Chai Conversation </a:t>
            </a:r>
            <a:endParaRPr lang="en-CA" b="1" dirty="0"/>
          </a:p>
        </p:txBody>
      </p:sp>
      <p:sp>
        <p:nvSpPr>
          <p:cNvPr id="3" name="Content Placeholder 2">
            <a:extLst>
              <a:ext uri="{FF2B5EF4-FFF2-40B4-BE49-F238E27FC236}">
                <a16:creationId xmlns:a16="http://schemas.microsoft.com/office/drawing/2014/main" id="{2616BB2D-0777-4F3F-939E-B0F5A05DF219}"/>
              </a:ext>
            </a:extLst>
          </p:cNvPr>
          <p:cNvSpPr>
            <a:spLocks noGrp="1"/>
          </p:cNvSpPr>
          <p:nvPr>
            <p:ph idx="1"/>
          </p:nvPr>
        </p:nvSpPr>
        <p:spPr/>
        <p:txBody>
          <a:bodyPr>
            <a:normAutofit fontScale="92500"/>
          </a:bodyPr>
          <a:lstStyle/>
          <a:p>
            <a:r>
              <a:rPr lang="en-US" sz="5200"/>
              <a:t> </a:t>
            </a:r>
            <a:r>
              <a:rPr lang="en-US" sz="5200" dirty="0"/>
              <a:t>The cultural iceberg – the clergy collar</a:t>
            </a:r>
          </a:p>
          <a:p>
            <a:pPr lvl="1"/>
            <a:r>
              <a:rPr lang="en-US" sz="3700" dirty="0"/>
              <a:t>Topic Introduction  (Chelsea Masterman)</a:t>
            </a:r>
          </a:p>
          <a:p>
            <a:pPr marL="0" indent="0">
              <a:buNone/>
            </a:pPr>
            <a:endParaRPr lang="en-US" dirty="0"/>
          </a:p>
          <a:p>
            <a:pPr marL="0" indent="0">
              <a:buNone/>
            </a:pPr>
            <a:r>
              <a:rPr lang="en-US" sz="4800" dirty="0"/>
              <a:t>Personal Reflections:</a:t>
            </a:r>
          </a:p>
          <a:p>
            <a:pPr lvl="1"/>
            <a:r>
              <a:rPr lang="en-US" sz="3500" dirty="0"/>
              <a:t>Rev. Lee Spice</a:t>
            </a:r>
          </a:p>
          <a:p>
            <a:pPr marL="457200" lvl="1" indent="0">
              <a:buNone/>
            </a:pPr>
            <a:endParaRPr lang="en-US" sz="3500" dirty="0"/>
          </a:p>
          <a:p>
            <a:pPr lvl="1"/>
            <a:r>
              <a:rPr lang="en-US" sz="3500" dirty="0"/>
              <a:t>Rev. Piotr (Peter) Strzelecki, VDM</a:t>
            </a:r>
          </a:p>
        </p:txBody>
      </p:sp>
    </p:spTree>
    <p:extLst>
      <p:ext uri="{BB962C8B-B14F-4D97-AF65-F5344CB8AC3E}">
        <p14:creationId xmlns:p14="http://schemas.microsoft.com/office/powerpoint/2010/main" val="286817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CD28-CE2D-46F7-AD38-EB4FFBB007C5}"/>
              </a:ext>
            </a:extLst>
          </p:cNvPr>
          <p:cNvSpPr>
            <a:spLocks noGrp="1"/>
          </p:cNvSpPr>
          <p:nvPr>
            <p:ph type="title"/>
          </p:nvPr>
        </p:nvSpPr>
        <p:spPr/>
        <p:txBody>
          <a:bodyPr/>
          <a:lstStyle/>
          <a:p>
            <a:r>
              <a:rPr lang="en-CA" b="1" dirty="0"/>
              <a:t>Coffee Chai Conversation </a:t>
            </a:r>
          </a:p>
        </p:txBody>
      </p:sp>
      <p:sp>
        <p:nvSpPr>
          <p:cNvPr id="3" name="Content Placeholder 2">
            <a:extLst>
              <a:ext uri="{FF2B5EF4-FFF2-40B4-BE49-F238E27FC236}">
                <a16:creationId xmlns:a16="http://schemas.microsoft.com/office/drawing/2014/main" id="{4ECF38B8-FC45-4871-9853-47E698E17B59}"/>
              </a:ext>
            </a:extLst>
          </p:cNvPr>
          <p:cNvSpPr>
            <a:spLocks noGrp="1"/>
          </p:cNvSpPr>
          <p:nvPr>
            <p:ph idx="1"/>
          </p:nvPr>
        </p:nvSpPr>
        <p:spPr/>
        <p:txBody>
          <a:bodyPr/>
          <a:lstStyle/>
          <a:p>
            <a:r>
              <a:rPr lang="en-CA" sz="4400" dirty="0"/>
              <a:t>Clarifying Questions </a:t>
            </a:r>
          </a:p>
          <a:p>
            <a:r>
              <a:rPr lang="en-CA" sz="4400" dirty="0"/>
              <a:t>Small group discussion </a:t>
            </a:r>
          </a:p>
          <a:p>
            <a:pPr lvl="1"/>
            <a:r>
              <a:rPr lang="en-US" sz="2800" dirty="0"/>
              <a:t>What is your first memory of seeing someone in a clerical collar?</a:t>
            </a:r>
          </a:p>
          <a:p>
            <a:pPr lvl="1"/>
            <a:r>
              <a:rPr lang="en-US" sz="2800" dirty="0"/>
              <a:t>Do you or your minister wear a clerical collar? What does wearing, or not wearing the collar mean to you?</a:t>
            </a:r>
          </a:p>
          <a:p>
            <a:pPr lvl="1"/>
            <a:r>
              <a:rPr lang="en-US" sz="2800" dirty="0"/>
              <a:t>In the interest of increasing intercultural awareness – why is it important to be aware of the many ways in which others view the wearing of a clerical collar and/or other vestments?</a:t>
            </a:r>
          </a:p>
          <a:p>
            <a:pPr marL="0" indent="0">
              <a:buNone/>
            </a:pPr>
            <a:endParaRPr lang="en-CA" dirty="0"/>
          </a:p>
        </p:txBody>
      </p:sp>
    </p:spTree>
    <p:extLst>
      <p:ext uri="{BB962C8B-B14F-4D97-AF65-F5344CB8AC3E}">
        <p14:creationId xmlns:p14="http://schemas.microsoft.com/office/powerpoint/2010/main" val="10487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702B3-7C5D-42B9-83E1-05C58FD7F251}"/>
              </a:ext>
            </a:extLst>
          </p:cNvPr>
          <p:cNvSpPr>
            <a:spLocks noGrp="1"/>
          </p:cNvSpPr>
          <p:nvPr>
            <p:ph type="title"/>
          </p:nvPr>
        </p:nvSpPr>
        <p:spPr/>
        <p:txBody>
          <a:bodyPr/>
          <a:lstStyle/>
          <a:p>
            <a:r>
              <a:rPr lang="en-CA" b="1" dirty="0"/>
              <a:t>Coffee Chai Conversation </a:t>
            </a:r>
          </a:p>
        </p:txBody>
      </p:sp>
      <p:sp>
        <p:nvSpPr>
          <p:cNvPr id="3" name="Content Placeholder 2">
            <a:extLst>
              <a:ext uri="{FF2B5EF4-FFF2-40B4-BE49-F238E27FC236}">
                <a16:creationId xmlns:a16="http://schemas.microsoft.com/office/drawing/2014/main" id="{EF5DED9A-21D4-43D3-AA45-C09360CA8476}"/>
              </a:ext>
            </a:extLst>
          </p:cNvPr>
          <p:cNvSpPr>
            <a:spLocks noGrp="1"/>
          </p:cNvSpPr>
          <p:nvPr>
            <p:ph idx="1"/>
          </p:nvPr>
        </p:nvSpPr>
        <p:spPr/>
        <p:txBody>
          <a:bodyPr/>
          <a:lstStyle/>
          <a:p>
            <a:r>
              <a:rPr lang="en-US" sz="4400" dirty="0"/>
              <a:t>Re-gathering in plenary, feedback </a:t>
            </a:r>
          </a:p>
          <a:p>
            <a:pPr marL="0" indent="0">
              <a:buNone/>
            </a:pPr>
            <a:r>
              <a:rPr lang="en-US" dirty="0"/>
              <a:t>(Chelsea and Deborah)</a:t>
            </a:r>
          </a:p>
          <a:p>
            <a:pPr marL="0" indent="0">
              <a:buNone/>
            </a:pPr>
            <a:endParaRPr lang="en-US" dirty="0"/>
          </a:p>
          <a:p>
            <a:pPr marL="457200" lvl="1" indent="0">
              <a:buNone/>
            </a:pPr>
            <a:r>
              <a:rPr lang="en-US" sz="3600" i="1" dirty="0"/>
              <a:t>What is one key insight from your small group?</a:t>
            </a:r>
          </a:p>
          <a:p>
            <a:pPr marL="0" indent="0">
              <a:buNone/>
            </a:pPr>
            <a:endParaRPr lang="en-US" dirty="0"/>
          </a:p>
          <a:p>
            <a:r>
              <a:rPr lang="en-US" sz="4400" dirty="0"/>
              <a:t>Discussion wrap up</a:t>
            </a:r>
            <a:endParaRPr lang="en-CA" sz="4400" dirty="0"/>
          </a:p>
        </p:txBody>
      </p:sp>
    </p:spTree>
    <p:extLst>
      <p:ext uri="{BB962C8B-B14F-4D97-AF65-F5344CB8AC3E}">
        <p14:creationId xmlns:p14="http://schemas.microsoft.com/office/powerpoint/2010/main" val="408735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Two cups of coffee on wooden table">
            <a:extLst>
              <a:ext uri="{FF2B5EF4-FFF2-40B4-BE49-F238E27FC236}">
                <a16:creationId xmlns:a16="http://schemas.microsoft.com/office/drawing/2014/main" id="{17E315EF-F8DE-457F-B0B3-899BC6A33B9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884" r="-1" b="-1"/>
          <a:stretch/>
        </p:blipFill>
        <p:spPr>
          <a:xfrm>
            <a:off x="2522356" y="10"/>
            <a:ext cx="9669642" cy="6857990"/>
          </a:xfrm>
          <a:prstGeom prst="rect">
            <a:avLst/>
          </a:prstGeom>
        </p:spPr>
      </p:pic>
      <p:sp>
        <p:nvSpPr>
          <p:cNvPr id="15" name="Rectangle 1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0186D0-0194-41D3-B772-527AE81353D0}"/>
              </a:ext>
            </a:extLst>
          </p:cNvPr>
          <p:cNvSpPr>
            <a:spLocks noGrp="1"/>
          </p:cNvSpPr>
          <p:nvPr>
            <p:ph type="title"/>
          </p:nvPr>
        </p:nvSpPr>
        <p:spPr>
          <a:xfrm>
            <a:off x="838200" y="365125"/>
            <a:ext cx="3822189" cy="1899912"/>
          </a:xfrm>
        </p:spPr>
        <p:txBody>
          <a:bodyPr vert="horz" lIns="91440" tIns="45720" rIns="91440" bIns="45720" rtlCol="0" anchor="ctr">
            <a:normAutofit/>
          </a:bodyPr>
          <a:lstStyle/>
          <a:p>
            <a:r>
              <a:rPr lang="en-US" sz="4000" dirty="0"/>
              <a:t>BREAK</a:t>
            </a:r>
          </a:p>
        </p:txBody>
      </p:sp>
      <p:sp>
        <p:nvSpPr>
          <p:cNvPr id="6" name="Text Placeholder 5">
            <a:extLst>
              <a:ext uri="{FF2B5EF4-FFF2-40B4-BE49-F238E27FC236}">
                <a16:creationId xmlns:a16="http://schemas.microsoft.com/office/drawing/2014/main" id="{4C4B03F5-EF3D-4400-A6AA-AC9231ED1E0E}"/>
              </a:ext>
            </a:extLst>
          </p:cNvPr>
          <p:cNvSpPr>
            <a:spLocks noGrp="1"/>
          </p:cNvSpPr>
          <p:nvPr>
            <p:ph type="body" sz="half" idx="2"/>
          </p:nvPr>
        </p:nvSpPr>
        <p:spPr>
          <a:xfrm>
            <a:off x="838200" y="2434201"/>
            <a:ext cx="3822189" cy="3742762"/>
          </a:xfrm>
        </p:spPr>
        <p:txBody>
          <a:bodyPr vert="horz" lIns="91440" tIns="45720" rIns="91440" bIns="45720" rtlCol="0">
            <a:normAutofit/>
          </a:bodyPr>
          <a:lstStyle/>
          <a:p>
            <a:pPr indent="-228600">
              <a:buFont typeface="Arial" panose="020B0604020202020204" pitchFamily="34" charset="0"/>
              <a:buChar char="•"/>
            </a:pPr>
            <a:endParaRPr lang="en-US" sz="2000" dirty="0"/>
          </a:p>
          <a:p>
            <a:pPr indent="-228600">
              <a:buFont typeface="Arial" panose="020B0604020202020204" pitchFamily="34" charset="0"/>
              <a:buChar char="•"/>
            </a:pPr>
            <a:endParaRPr lang="en-US" sz="2000" dirty="0"/>
          </a:p>
          <a:p>
            <a:endParaRPr lang="en-US" sz="2000" dirty="0"/>
          </a:p>
          <a:p>
            <a:pPr indent="-228600">
              <a:buFont typeface="Arial" panose="020B0604020202020204" pitchFamily="34" charset="0"/>
              <a:buChar char="•"/>
            </a:pPr>
            <a:r>
              <a:rPr lang="en-US" sz="2000" dirty="0"/>
              <a:t> (5 MINUTES)</a:t>
            </a:r>
          </a:p>
        </p:txBody>
      </p:sp>
    </p:spTree>
    <p:extLst>
      <p:ext uri="{BB962C8B-B14F-4D97-AF65-F5344CB8AC3E}">
        <p14:creationId xmlns:p14="http://schemas.microsoft.com/office/powerpoint/2010/main" val="2005715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BAD19D-9BAF-4CEF-80A8-7B012205DF0C}"/>
              </a:ext>
            </a:extLst>
          </p:cNvPr>
          <p:cNvSpPr>
            <a:spLocks noGrp="1"/>
          </p:cNvSpPr>
          <p:nvPr>
            <p:ph type="title"/>
          </p:nvPr>
        </p:nvSpPr>
        <p:spPr/>
        <p:txBody>
          <a:bodyPr/>
          <a:lstStyle/>
          <a:p>
            <a:r>
              <a:rPr lang="en-CA" b="1" dirty="0"/>
              <a:t>Annual General Meeting</a:t>
            </a:r>
          </a:p>
        </p:txBody>
      </p:sp>
      <p:sp>
        <p:nvSpPr>
          <p:cNvPr id="6" name="Content Placeholder 5">
            <a:extLst>
              <a:ext uri="{FF2B5EF4-FFF2-40B4-BE49-F238E27FC236}">
                <a16:creationId xmlns:a16="http://schemas.microsoft.com/office/drawing/2014/main" id="{FF6C8077-1DD2-4BCF-B37D-748EAAD60F5B}"/>
              </a:ext>
            </a:extLst>
          </p:cNvPr>
          <p:cNvSpPr>
            <a:spLocks noGrp="1"/>
          </p:cNvSpPr>
          <p:nvPr>
            <p:ph idx="1"/>
          </p:nvPr>
        </p:nvSpPr>
        <p:spPr/>
        <p:txBody>
          <a:bodyPr/>
          <a:lstStyle/>
          <a:p>
            <a:r>
              <a:rPr lang="en-US" sz="4400" dirty="0"/>
              <a:t>Key highlights from the past year </a:t>
            </a:r>
          </a:p>
          <a:p>
            <a:pPr marL="0" indent="0">
              <a:buNone/>
            </a:pPr>
            <a:r>
              <a:rPr lang="en-US" sz="4400" dirty="0"/>
              <a:t>   (Deborah Richards)</a:t>
            </a:r>
          </a:p>
          <a:p>
            <a:pPr marL="0" indent="0">
              <a:buNone/>
            </a:pPr>
            <a:endParaRPr lang="en-US" sz="4400" dirty="0"/>
          </a:p>
          <a:p>
            <a:r>
              <a:rPr lang="en-US" sz="4400" dirty="0"/>
              <a:t>Review of TOR and mandate </a:t>
            </a:r>
          </a:p>
          <a:p>
            <a:pPr marL="0" indent="0">
              <a:buNone/>
            </a:pPr>
            <a:r>
              <a:rPr lang="en-US" sz="4400" dirty="0"/>
              <a:t>   (Kurt Katzmar)</a:t>
            </a:r>
          </a:p>
          <a:p>
            <a:endParaRPr lang="en-CA" dirty="0"/>
          </a:p>
        </p:txBody>
      </p:sp>
    </p:spTree>
    <p:extLst>
      <p:ext uri="{BB962C8B-B14F-4D97-AF65-F5344CB8AC3E}">
        <p14:creationId xmlns:p14="http://schemas.microsoft.com/office/powerpoint/2010/main" val="3989136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DF7E1-9D53-4E11-9BCE-1557048E8ECD}"/>
              </a:ext>
            </a:extLst>
          </p:cNvPr>
          <p:cNvSpPr>
            <a:spLocks noGrp="1"/>
          </p:cNvSpPr>
          <p:nvPr>
            <p:ph type="title"/>
          </p:nvPr>
        </p:nvSpPr>
        <p:spPr/>
        <p:txBody>
          <a:bodyPr/>
          <a:lstStyle/>
          <a:p>
            <a:r>
              <a:rPr lang="en-CA" dirty="0"/>
              <a:t>Annual General Meeting</a:t>
            </a:r>
          </a:p>
        </p:txBody>
      </p:sp>
      <p:sp>
        <p:nvSpPr>
          <p:cNvPr id="8" name="TextBox 7">
            <a:extLst>
              <a:ext uri="{FF2B5EF4-FFF2-40B4-BE49-F238E27FC236}">
                <a16:creationId xmlns:a16="http://schemas.microsoft.com/office/drawing/2014/main" id="{9E76A2CC-C2C9-463D-A568-4B4D80CB5096}"/>
              </a:ext>
            </a:extLst>
          </p:cNvPr>
          <p:cNvSpPr txBox="1"/>
          <p:nvPr/>
        </p:nvSpPr>
        <p:spPr>
          <a:xfrm>
            <a:off x="1228725" y="1859340"/>
            <a:ext cx="9686925" cy="4832092"/>
          </a:xfrm>
          <a:prstGeom prst="rect">
            <a:avLst/>
          </a:prstGeom>
          <a:noFill/>
        </p:spPr>
        <p:txBody>
          <a:bodyPr wrap="square">
            <a:spAutoFit/>
          </a:bodyPr>
          <a:lstStyle/>
          <a:p>
            <a:r>
              <a:rPr lang="en-CA" sz="2800" b="1" dirty="0"/>
              <a:t>Network Executive</a:t>
            </a:r>
          </a:p>
          <a:p>
            <a:r>
              <a:rPr lang="en-CA" sz="2800" dirty="0"/>
              <a:t>Deborah Richards (Pacific Mountain) and Rev Kurt Katzmar (Northern Spirit), co-chairs</a:t>
            </a:r>
          </a:p>
          <a:p>
            <a:r>
              <a:rPr lang="en-CA" sz="2800" dirty="0"/>
              <a:t>Kathy Yamashita (Chinook Winds), secretary</a:t>
            </a:r>
          </a:p>
          <a:p>
            <a:r>
              <a:rPr lang="en-CA" sz="2800" dirty="0"/>
              <a:t>Kay Quon (Chinook Winds), Elder</a:t>
            </a:r>
          </a:p>
          <a:p>
            <a:r>
              <a:rPr lang="en-CA" sz="2800" dirty="0"/>
              <a:t>Pacific Mountain Region: Alwin Maben </a:t>
            </a:r>
          </a:p>
          <a:p>
            <a:r>
              <a:rPr lang="en-CA" sz="2800" dirty="0"/>
              <a:t>Northern Spirit: Rev Chelsea Masterman  </a:t>
            </a:r>
          </a:p>
          <a:p>
            <a:r>
              <a:rPr lang="en-CA" sz="2800" dirty="0"/>
              <a:t>Living Skies: Rev Mathias Ross, Rev </a:t>
            </a:r>
            <a:r>
              <a:rPr lang="en-CA" sz="2800" dirty="0" err="1"/>
              <a:t>Salesi</a:t>
            </a:r>
            <a:r>
              <a:rPr lang="en-CA" sz="2800" dirty="0"/>
              <a:t> Takau , </a:t>
            </a:r>
          </a:p>
          <a:p>
            <a:r>
              <a:rPr lang="en-CA" sz="2800" dirty="0"/>
              <a:t>Prairie to Pine: Damber Khadka Rev Bill Millar </a:t>
            </a:r>
          </a:p>
          <a:p>
            <a:r>
              <a:rPr lang="en-CA" sz="2800" dirty="0"/>
              <a:t>Staff support: Julie Graham (Northern Spirit/ Living Skies/ Prairie to Pine) and Chris </a:t>
            </a:r>
            <a:r>
              <a:rPr lang="en-CA" sz="2800" dirty="0" err="1"/>
              <a:t>Mah</a:t>
            </a:r>
            <a:r>
              <a:rPr lang="en-CA" sz="2800" dirty="0"/>
              <a:t> </a:t>
            </a:r>
            <a:r>
              <a:rPr lang="en-CA" sz="2800" dirty="0" err="1"/>
              <a:t>Poy</a:t>
            </a:r>
            <a:r>
              <a:rPr lang="en-CA" sz="2800" dirty="0"/>
              <a:t> (Chinook Winds and Pacific Mountain)</a:t>
            </a:r>
          </a:p>
        </p:txBody>
      </p:sp>
    </p:spTree>
    <p:extLst>
      <p:ext uri="{BB962C8B-B14F-4D97-AF65-F5344CB8AC3E}">
        <p14:creationId xmlns:p14="http://schemas.microsoft.com/office/powerpoint/2010/main" val="37369957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264</TotalTime>
  <Words>796</Words>
  <Application>Microsoft Office PowerPoint</Application>
  <PresentationFormat>Widescreen</PresentationFormat>
  <Paragraphs>99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Coffee Chai Time and Annual General Meeting </vt:lpstr>
      <vt:lpstr>Our time together – an overview</vt:lpstr>
      <vt:lpstr>AGENDA </vt:lpstr>
      <vt:lpstr>Coffee Chai Conversation </vt:lpstr>
      <vt:lpstr>Coffee Chai Conversation </vt:lpstr>
      <vt:lpstr>Coffee Chai Conversation </vt:lpstr>
      <vt:lpstr>BREAK</vt:lpstr>
      <vt:lpstr>Annual General Meeting</vt:lpstr>
      <vt:lpstr>Annual General Meeting</vt:lpstr>
      <vt:lpstr>Annual General Meeting </vt:lpstr>
      <vt:lpstr>Communion </vt:lpstr>
      <vt:lpstr>Invitation – Love and Relational feast</vt:lpstr>
      <vt:lpstr>Prayer of Thanksgiving</vt:lpstr>
      <vt:lpstr>Sharing the bread</vt:lpstr>
      <vt:lpstr>Blessing of the cup</vt:lpstr>
      <vt:lpstr>PowerPoint Presentation</vt:lpstr>
      <vt:lpstr>Sharing of the Wine</vt:lpstr>
      <vt:lpstr>Prayer after Communion</vt:lpstr>
      <vt:lpstr>Annual General Meeting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Chai Time and Annual General Meeting </dc:title>
  <dc:creator>Deborah Richards</dc:creator>
  <cp:lastModifiedBy>Deborah Richards</cp:lastModifiedBy>
  <cp:revision>1</cp:revision>
  <dcterms:created xsi:type="dcterms:W3CDTF">2021-10-31T23:27:04Z</dcterms:created>
  <dcterms:modified xsi:type="dcterms:W3CDTF">2021-11-02T18:17:17Z</dcterms:modified>
</cp:coreProperties>
</file>