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72" r:id="rId13"/>
    <p:sldId id="273" r:id="rId14"/>
    <p:sldId id="274" r:id="rId15"/>
    <p:sldId id="268" r:id="rId16"/>
    <p:sldId id="269" r:id="rId17"/>
    <p:sldId id="270" r:id="rId18"/>
    <p:sldId id="271" r:id="rId19"/>
    <p:sldId id="267" r:id="rId2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3DB35B0-F1E5-4997-B5EB-472AA49DF759}" v="155" dt="2021-11-01T03:29:06.17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7" d="100"/>
          <a:sy n="67" d="100"/>
        </p:scale>
        <p:origin x="644"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microsoft.com/office/2015/10/relationships/revisionInfo" Target="revisionInfo.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eborah Richards" userId="230f536a3f96c124" providerId="LiveId" clId="{13DB35B0-F1E5-4997-B5EB-472AA49DF759}"/>
    <pc:docChg chg="undo custSel addSld delSld modSld">
      <pc:chgData name="Deborah Richards" userId="230f536a3f96c124" providerId="LiveId" clId="{13DB35B0-F1E5-4997-B5EB-472AA49DF759}" dt="2021-11-02T18:17:08.921" v="1650" actId="255"/>
      <pc:docMkLst>
        <pc:docMk/>
      </pc:docMkLst>
      <pc:sldChg chg="addSp delSp modSp mod setBg addAnim setClrOvrMap delDesignElem">
        <pc:chgData name="Deborah Richards" userId="230f536a3f96c124" providerId="LiveId" clId="{13DB35B0-F1E5-4997-B5EB-472AA49DF759}" dt="2021-11-01T03:33:35.867" v="1343"/>
        <pc:sldMkLst>
          <pc:docMk/>
          <pc:sldMk cId="5606336" sldId="256"/>
        </pc:sldMkLst>
        <pc:spChg chg="mod">
          <ac:chgData name="Deborah Richards" userId="230f536a3f96c124" providerId="LiveId" clId="{13DB35B0-F1E5-4997-B5EB-472AA49DF759}" dt="2021-11-01T03:33:35.867" v="1341" actId="26606"/>
          <ac:spMkLst>
            <pc:docMk/>
            <pc:sldMk cId="5606336" sldId="256"/>
            <ac:spMk id="2" creationId="{F7EE357F-DA78-416B-BBFA-BBED4345967D}"/>
          </ac:spMkLst>
        </pc:spChg>
        <pc:spChg chg="mod">
          <ac:chgData name="Deborah Richards" userId="230f536a3f96c124" providerId="LiveId" clId="{13DB35B0-F1E5-4997-B5EB-472AA49DF759}" dt="2021-11-01T03:33:35.867" v="1341" actId="26606"/>
          <ac:spMkLst>
            <pc:docMk/>
            <pc:sldMk cId="5606336" sldId="256"/>
            <ac:spMk id="3" creationId="{99F88CB1-FE47-4873-8B82-1DF1793D7066}"/>
          </ac:spMkLst>
        </pc:spChg>
        <pc:spChg chg="add">
          <ac:chgData name="Deborah Richards" userId="230f536a3f96c124" providerId="LiveId" clId="{13DB35B0-F1E5-4997-B5EB-472AA49DF759}" dt="2021-11-01T03:33:35.867" v="1341" actId="26606"/>
          <ac:spMkLst>
            <pc:docMk/>
            <pc:sldMk cId="5606336" sldId="256"/>
            <ac:spMk id="6" creationId="{9B7AD9F6-8CE7-4299-8FC6-328F4DCD3FF9}"/>
          </ac:spMkLst>
        </pc:spChg>
        <pc:spChg chg="del">
          <ac:chgData name="Deborah Richards" userId="230f536a3f96c124" providerId="LiveId" clId="{13DB35B0-F1E5-4997-B5EB-472AA49DF759}" dt="2021-10-31T23:33:09.515" v="24"/>
          <ac:spMkLst>
            <pc:docMk/>
            <pc:sldMk cId="5606336" sldId="256"/>
            <ac:spMk id="9" creationId="{E49CC64F-7275-4E33-961B-0C5CDC439875}"/>
          </ac:spMkLst>
        </pc:spChg>
        <pc:spChg chg="add">
          <ac:chgData name="Deborah Richards" userId="230f536a3f96c124" providerId="LiveId" clId="{13DB35B0-F1E5-4997-B5EB-472AA49DF759}" dt="2021-11-01T03:33:35.867" v="1341" actId="26606"/>
          <ac:spMkLst>
            <pc:docMk/>
            <pc:sldMk cId="5606336" sldId="256"/>
            <ac:spMk id="11" creationId="{F49775AF-8896-43EE-92C6-83497D6DC56F}"/>
          </ac:spMkLst>
        </pc:spChg>
        <pc:picChg chg="mod">
          <ac:chgData name="Deborah Richards" userId="230f536a3f96c124" providerId="LiveId" clId="{13DB35B0-F1E5-4997-B5EB-472AA49DF759}" dt="2021-11-01T03:33:35.867" v="1341" actId="26606"/>
          <ac:picMkLst>
            <pc:docMk/>
            <pc:sldMk cId="5606336" sldId="256"/>
            <ac:picMk id="4" creationId="{B17A37BA-A972-489E-BB80-2624A1953FBF}"/>
          </ac:picMkLst>
        </pc:picChg>
      </pc:sldChg>
      <pc:sldChg chg="modSp new mod">
        <pc:chgData name="Deborah Richards" userId="230f536a3f96c124" providerId="LiveId" clId="{13DB35B0-F1E5-4997-B5EB-472AA49DF759}" dt="2021-10-31T23:36:58.586" v="145" actId="20577"/>
        <pc:sldMkLst>
          <pc:docMk/>
          <pc:sldMk cId="2471606595" sldId="257"/>
        </pc:sldMkLst>
        <pc:spChg chg="mod">
          <ac:chgData name="Deborah Richards" userId="230f536a3f96c124" providerId="LiveId" clId="{13DB35B0-F1E5-4997-B5EB-472AA49DF759}" dt="2021-10-31T23:36:58.586" v="145" actId="20577"/>
          <ac:spMkLst>
            <pc:docMk/>
            <pc:sldMk cId="2471606595" sldId="257"/>
            <ac:spMk id="2" creationId="{A4300229-8D48-4E70-9920-26686E788938}"/>
          </ac:spMkLst>
        </pc:spChg>
        <pc:spChg chg="mod">
          <ac:chgData name="Deborah Richards" userId="230f536a3f96c124" providerId="LiveId" clId="{13DB35B0-F1E5-4997-B5EB-472AA49DF759}" dt="2021-10-31T23:36:06.527" v="101" actId="114"/>
          <ac:spMkLst>
            <pc:docMk/>
            <pc:sldMk cId="2471606595" sldId="257"/>
            <ac:spMk id="3" creationId="{4AB911EA-61AB-4A43-A9C2-53A738CC654F}"/>
          </ac:spMkLst>
        </pc:spChg>
      </pc:sldChg>
      <pc:sldChg chg="modSp new mod">
        <pc:chgData name="Deborah Richards" userId="230f536a3f96c124" providerId="LiveId" clId="{13DB35B0-F1E5-4997-B5EB-472AA49DF759}" dt="2021-11-02T03:52:50.388" v="1358" actId="20577"/>
        <pc:sldMkLst>
          <pc:docMk/>
          <pc:sldMk cId="4122965899" sldId="258"/>
        </pc:sldMkLst>
        <pc:spChg chg="mod">
          <ac:chgData name="Deborah Richards" userId="230f536a3f96c124" providerId="LiveId" clId="{13DB35B0-F1E5-4997-B5EB-472AA49DF759}" dt="2021-10-31T23:42:32.485" v="186" actId="113"/>
          <ac:spMkLst>
            <pc:docMk/>
            <pc:sldMk cId="4122965899" sldId="258"/>
            <ac:spMk id="2" creationId="{2C023957-1B92-4285-86B5-5CF5CDFAEF14}"/>
          </ac:spMkLst>
        </pc:spChg>
        <pc:spChg chg="mod">
          <ac:chgData name="Deborah Richards" userId="230f536a3f96c124" providerId="LiveId" clId="{13DB35B0-F1E5-4997-B5EB-472AA49DF759}" dt="2021-11-02T03:52:50.388" v="1358" actId="20577"/>
          <ac:spMkLst>
            <pc:docMk/>
            <pc:sldMk cId="4122965899" sldId="258"/>
            <ac:spMk id="3" creationId="{B20D4413-31DE-4A16-B8BB-4427199C07B6}"/>
          </ac:spMkLst>
        </pc:spChg>
      </pc:sldChg>
      <pc:sldChg chg="modSp new mod">
        <pc:chgData name="Deborah Richards" userId="230f536a3f96c124" providerId="LiveId" clId="{13DB35B0-F1E5-4997-B5EB-472AA49DF759}" dt="2021-11-01T03:34:15.002" v="1345" actId="20577"/>
        <pc:sldMkLst>
          <pc:docMk/>
          <pc:sldMk cId="2868177017" sldId="259"/>
        </pc:sldMkLst>
        <pc:spChg chg="mod">
          <ac:chgData name="Deborah Richards" userId="230f536a3f96c124" providerId="LiveId" clId="{13DB35B0-F1E5-4997-B5EB-472AA49DF759}" dt="2021-11-01T03:34:10.231" v="1344" actId="113"/>
          <ac:spMkLst>
            <pc:docMk/>
            <pc:sldMk cId="2868177017" sldId="259"/>
            <ac:spMk id="2" creationId="{0B336B38-2CF9-41AC-8BD1-6D367FE5E453}"/>
          </ac:spMkLst>
        </pc:spChg>
        <pc:spChg chg="mod">
          <ac:chgData name="Deborah Richards" userId="230f536a3f96c124" providerId="LiveId" clId="{13DB35B0-F1E5-4997-B5EB-472AA49DF759}" dt="2021-11-01T03:34:15.002" v="1345" actId="20577"/>
          <ac:spMkLst>
            <pc:docMk/>
            <pc:sldMk cId="2868177017" sldId="259"/>
            <ac:spMk id="3" creationId="{2616BB2D-0777-4F3F-939E-B0F5A05DF219}"/>
          </ac:spMkLst>
        </pc:spChg>
      </pc:sldChg>
      <pc:sldChg chg="modSp new mod">
        <pc:chgData name="Deborah Richards" userId="230f536a3f96c124" providerId="LiveId" clId="{13DB35B0-F1E5-4997-B5EB-472AA49DF759}" dt="2021-11-01T03:04:02.626" v="569"/>
        <pc:sldMkLst>
          <pc:docMk/>
          <pc:sldMk cId="104874741" sldId="260"/>
        </pc:sldMkLst>
        <pc:spChg chg="mod">
          <ac:chgData name="Deborah Richards" userId="230f536a3f96c124" providerId="LiveId" clId="{13DB35B0-F1E5-4997-B5EB-472AA49DF759}" dt="2021-11-01T03:04:02.626" v="569"/>
          <ac:spMkLst>
            <pc:docMk/>
            <pc:sldMk cId="104874741" sldId="260"/>
            <ac:spMk id="2" creationId="{F56FCD28-CE2D-46F7-AD38-EB4FFBB007C5}"/>
          </ac:spMkLst>
        </pc:spChg>
        <pc:spChg chg="mod">
          <ac:chgData name="Deborah Richards" userId="230f536a3f96c124" providerId="LiveId" clId="{13DB35B0-F1E5-4997-B5EB-472AA49DF759}" dt="2021-10-31T23:51:13.643" v="444" actId="255"/>
          <ac:spMkLst>
            <pc:docMk/>
            <pc:sldMk cId="104874741" sldId="260"/>
            <ac:spMk id="3" creationId="{4ECF38B8-FC45-4871-9853-47E698E17B59}"/>
          </ac:spMkLst>
        </pc:spChg>
      </pc:sldChg>
      <pc:sldChg chg="modSp new mod">
        <pc:chgData name="Deborah Richards" userId="230f536a3f96c124" providerId="LiveId" clId="{13DB35B0-F1E5-4997-B5EB-472AA49DF759}" dt="2021-11-01T03:04:16.687" v="576"/>
        <pc:sldMkLst>
          <pc:docMk/>
          <pc:sldMk cId="4087357903" sldId="261"/>
        </pc:sldMkLst>
        <pc:spChg chg="mod">
          <ac:chgData name="Deborah Richards" userId="230f536a3f96c124" providerId="LiveId" clId="{13DB35B0-F1E5-4997-B5EB-472AA49DF759}" dt="2021-11-01T03:04:16.687" v="576"/>
          <ac:spMkLst>
            <pc:docMk/>
            <pc:sldMk cId="4087357903" sldId="261"/>
            <ac:spMk id="2" creationId="{243702B3-7C5D-42B9-83E1-05C58FD7F251}"/>
          </ac:spMkLst>
        </pc:spChg>
        <pc:spChg chg="mod">
          <ac:chgData name="Deborah Richards" userId="230f536a3f96c124" providerId="LiveId" clId="{13DB35B0-F1E5-4997-B5EB-472AA49DF759}" dt="2021-10-31T23:54:10.832" v="494" actId="114"/>
          <ac:spMkLst>
            <pc:docMk/>
            <pc:sldMk cId="4087357903" sldId="261"/>
            <ac:spMk id="3" creationId="{EF5DED9A-21D4-43D3-AA45-C09360CA8476}"/>
          </ac:spMkLst>
        </pc:spChg>
      </pc:sldChg>
      <pc:sldChg chg="addSp delSp modSp new mod setBg modClrScheme chgLayout">
        <pc:chgData name="Deborah Richards" userId="230f536a3f96c124" providerId="LiveId" clId="{13DB35B0-F1E5-4997-B5EB-472AA49DF759}" dt="2021-11-01T03:04:45.129" v="584" actId="5793"/>
        <pc:sldMkLst>
          <pc:docMk/>
          <pc:sldMk cId="2005715230" sldId="262"/>
        </pc:sldMkLst>
        <pc:spChg chg="mod ord">
          <ac:chgData name="Deborah Richards" userId="230f536a3f96c124" providerId="LiveId" clId="{13DB35B0-F1E5-4997-B5EB-472AA49DF759}" dt="2021-11-01T03:04:41.125" v="582" actId="20577"/>
          <ac:spMkLst>
            <pc:docMk/>
            <pc:sldMk cId="2005715230" sldId="262"/>
            <ac:spMk id="2" creationId="{490186D0-0194-41D3-B772-527AE81353D0}"/>
          </ac:spMkLst>
        </pc:spChg>
        <pc:spChg chg="del">
          <ac:chgData name="Deborah Richards" userId="230f536a3f96c124" providerId="LiveId" clId="{13DB35B0-F1E5-4997-B5EB-472AA49DF759}" dt="2021-10-31T23:54:40.057" v="502" actId="700"/>
          <ac:spMkLst>
            <pc:docMk/>
            <pc:sldMk cId="2005715230" sldId="262"/>
            <ac:spMk id="3" creationId="{AB51A25C-7B2D-4106-91BD-2128B654E0A5}"/>
          </ac:spMkLst>
        </pc:spChg>
        <pc:spChg chg="add del mod ord">
          <ac:chgData name="Deborah Richards" userId="230f536a3f96c124" providerId="LiveId" clId="{13DB35B0-F1E5-4997-B5EB-472AA49DF759}" dt="2021-10-31T23:54:59.941" v="503" actId="700"/>
          <ac:spMkLst>
            <pc:docMk/>
            <pc:sldMk cId="2005715230" sldId="262"/>
            <ac:spMk id="4" creationId="{CFC4620A-1B8F-491D-83AE-57F8DEE4A3DB}"/>
          </ac:spMkLst>
        </pc:spChg>
        <pc:spChg chg="add del mod ord">
          <ac:chgData name="Deborah Richards" userId="230f536a3f96c124" providerId="LiveId" clId="{13DB35B0-F1E5-4997-B5EB-472AA49DF759}" dt="2021-10-31T23:57:08.793" v="528" actId="931"/>
          <ac:spMkLst>
            <pc:docMk/>
            <pc:sldMk cId="2005715230" sldId="262"/>
            <ac:spMk id="5" creationId="{9483B08B-A9F0-45FE-AB42-FF6525C5ED9C}"/>
          </ac:spMkLst>
        </pc:spChg>
        <pc:spChg chg="add mod ord">
          <ac:chgData name="Deborah Richards" userId="230f536a3f96c124" providerId="LiveId" clId="{13DB35B0-F1E5-4997-B5EB-472AA49DF759}" dt="2021-11-01T03:04:45.129" v="584" actId="5793"/>
          <ac:spMkLst>
            <pc:docMk/>
            <pc:sldMk cId="2005715230" sldId="262"/>
            <ac:spMk id="6" creationId="{4C4B03F5-EF3D-4400-A6AA-AC9231ED1E0E}"/>
          </ac:spMkLst>
        </pc:spChg>
        <pc:spChg chg="add">
          <ac:chgData name="Deborah Richards" userId="230f536a3f96c124" providerId="LiveId" clId="{13DB35B0-F1E5-4997-B5EB-472AA49DF759}" dt="2021-10-31T23:57:22.267" v="529" actId="26606"/>
          <ac:spMkLst>
            <pc:docMk/>
            <pc:sldMk cId="2005715230" sldId="262"/>
            <ac:spMk id="13" creationId="{04812C46-200A-4DEB-A05E-3ED6C68C2387}"/>
          </ac:spMkLst>
        </pc:spChg>
        <pc:spChg chg="add">
          <ac:chgData name="Deborah Richards" userId="230f536a3f96c124" providerId="LiveId" clId="{13DB35B0-F1E5-4997-B5EB-472AA49DF759}" dt="2021-10-31T23:57:22.267" v="529" actId="26606"/>
          <ac:spMkLst>
            <pc:docMk/>
            <pc:sldMk cId="2005715230" sldId="262"/>
            <ac:spMk id="15" creationId="{D1EA859B-E555-4109-94F3-6700E046E008}"/>
          </ac:spMkLst>
        </pc:spChg>
        <pc:picChg chg="add mod">
          <ac:chgData name="Deborah Richards" userId="230f536a3f96c124" providerId="LiveId" clId="{13DB35B0-F1E5-4997-B5EB-472AA49DF759}" dt="2021-10-31T23:57:22.267" v="529" actId="26606"/>
          <ac:picMkLst>
            <pc:docMk/>
            <pc:sldMk cId="2005715230" sldId="262"/>
            <ac:picMk id="8" creationId="{17E315EF-F8DE-457F-B0B3-899BC6A33B94}"/>
          </ac:picMkLst>
        </pc:picChg>
      </pc:sldChg>
      <pc:sldChg chg="addSp delSp modSp new mod modClrScheme chgLayout">
        <pc:chgData name="Deborah Richards" userId="230f536a3f96c124" providerId="LiveId" clId="{13DB35B0-F1E5-4997-B5EB-472AA49DF759}" dt="2021-11-01T03:09:31.962" v="663" actId="20577"/>
        <pc:sldMkLst>
          <pc:docMk/>
          <pc:sldMk cId="3989136006" sldId="263"/>
        </pc:sldMkLst>
        <pc:spChg chg="del mod ord">
          <ac:chgData name="Deborah Richards" userId="230f536a3f96c124" providerId="LiveId" clId="{13DB35B0-F1E5-4997-B5EB-472AA49DF759}" dt="2021-10-31T23:57:42.350" v="531" actId="700"/>
          <ac:spMkLst>
            <pc:docMk/>
            <pc:sldMk cId="3989136006" sldId="263"/>
            <ac:spMk id="2" creationId="{38DA76A7-69A1-4DBB-96C3-7C9D380297AE}"/>
          </ac:spMkLst>
        </pc:spChg>
        <pc:spChg chg="del mod ord">
          <ac:chgData name="Deborah Richards" userId="230f536a3f96c124" providerId="LiveId" clId="{13DB35B0-F1E5-4997-B5EB-472AA49DF759}" dt="2021-10-31T23:57:42.350" v="531" actId="700"/>
          <ac:spMkLst>
            <pc:docMk/>
            <pc:sldMk cId="3989136006" sldId="263"/>
            <ac:spMk id="3" creationId="{3A517E5F-ABC4-4680-8545-204C71DB6A73}"/>
          </ac:spMkLst>
        </pc:spChg>
        <pc:spChg chg="del">
          <ac:chgData name="Deborah Richards" userId="230f536a3f96c124" providerId="LiveId" clId="{13DB35B0-F1E5-4997-B5EB-472AA49DF759}" dt="2021-10-31T23:57:42.350" v="531" actId="700"/>
          <ac:spMkLst>
            <pc:docMk/>
            <pc:sldMk cId="3989136006" sldId="263"/>
            <ac:spMk id="4" creationId="{0CD7557D-8434-44FC-970F-852702CA4D2A}"/>
          </ac:spMkLst>
        </pc:spChg>
        <pc:spChg chg="add mod ord">
          <ac:chgData name="Deborah Richards" userId="230f536a3f96c124" providerId="LiveId" clId="{13DB35B0-F1E5-4997-B5EB-472AA49DF759}" dt="2021-11-01T03:03:01.966" v="554" actId="113"/>
          <ac:spMkLst>
            <pc:docMk/>
            <pc:sldMk cId="3989136006" sldId="263"/>
            <ac:spMk id="5" creationId="{C3BAD19D-9BAF-4CEF-80A8-7B012205DF0C}"/>
          </ac:spMkLst>
        </pc:spChg>
        <pc:spChg chg="add mod ord">
          <ac:chgData name="Deborah Richards" userId="230f536a3f96c124" providerId="LiveId" clId="{13DB35B0-F1E5-4997-B5EB-472AA49DF759}" dt="2021-11-01T03:09:31.962" v="663" actId="20577"/>
          <ac:spMkLst>
            <pc:docMk/>
            <pc:sldMk cId="3989136006" sldId="263"/>
            <ac:spMk id="6" creationId="{FF6C8077-1DD2-4BCF-B37D-748EAAD60F5B}"/>
          </ac:spMkLst>
        </pc:spChg>
      </pc:sldChg>
      <pc:sldChg chg="addSp delSp modSp new mod modClrScheme chgLayout">
        <pc:chgData name="Deborah Richards" userId="230f536a3f96c124" providerId="LiveId" clId="{13DB35B0-F1E5-4997-B5EB-472AA49DF759}" dt="2021-11-01T03:18:08.118" v="844" actId="20577"/>
        <pc:sldMkLst>
          <pc:docMk/>
          <pc:sldMk cId="3736995738" sldId="264"/>
        </pc:sldMkLst>
        <pc:spChg chg="mod ord">
          <ac:chgData name="Deborah Richards" userId="230f536a3f96c124" providerId="LiveId" clId="{13DB35B0-F1E5-4997-B5EB-472AA49DF759}" dt="2021-11-01T03:12:58.301" v="689" actId="700"/>
          <ac:spMkLst>
            <pc:docMk/>
            <pc:sldMk cId="3736995738" sldId="264"/>
            <ac:spMk id="2" creationId="{CDADF7E1-9D53-4E11-9BCE-1557048E8ECD}"/>
          </ac:spMkLst>
        </pc:spChg>
        <pc:spChg chg="del mod ord">
          <ac:chgData name="Deborah Richards" userId="230f536a3f96c124" providerId="LiveId" clId="{13DB35B0-F1E5-4997-B5EB-472AA49DF759}" dt="2021-11-01T03:12:58.301" v="689" actId="700"/>
          <ac:spMkLst>
            <pc:docMk/>
            <pc:sldMk cId="3736995738" sldId="264"/>
            <ac:spMk id="3" creationId="{CF818379-2157-4072-AD64-C23D61C6568A}"/>
          </ac:spMkLst>
        </pc:spChg>
        <pc:spChg chg="add del mod ord">
          <ac:chgData name="Deborah Richards" userId="230f536a3f96c124" providerId="LiveId" clId="{13DB35B0-F1E5-4997-B5EB-472AA49DF759}" dt="2021-11-01T03:12:58.301" v="689" actId="700"/>
          <ac:spMkLst>
            <pc:docMk/>
            <pc:sldMk cId="3736995738" sldId="264"/>
            <ac:spMk id="4" creationId="{AB8F196E-BE12-4352-82FA-CAD1588C7646}"/>
          </ac:spMkLst>
        </pc:spChg>
        <pc:spChg chg="add del mod ord">
          <ac:chgData name="Deborah Richards" userId="230f536a3f96c124" providerId="LiveId" clId="{13DB35B0-F1E5-4997-B5EB-472AA49DF759}" dt="2021-11-01T03:11:48.934" v="677" actId="700"/>
          <ac:spMkLst>
            <pc:docMk/>
            <pc:sldMk cId="3736995738" sldId="264"/>
            <ac:spMk id="5" creationId="{51B6316D-F054-4A9A-8C98-555D18772A22}"/>
          </ac:spMkLst>
        </pc:spChg>
        <pc:spChg chg="add del mod ord">
          <ac:chgData name="Deborah Richards" userId="230f536a3f96c124" providerId="LiveId" clId="{13DB35B0-F1E5-4997-B5EB-472AA49DF759}" dt="2021-11-01T03:12:58.301" v="689" actId="700"/>
          <ac:spMkLst>
            <pc:docMk/>
            <pc:sldMk cId="3736995738" sldId="264"/>
            <ac:spMk id="6" creationId="{B6182109-498A-4E28-A665-EBCD8556371E}"/>
          </ac:spMkLst>
        </pc:spChg>
        <pc:spChg chg="add mod">
          <ac:chgData name="Deborah Richards" userId="230f536a3f96c124" providerId="LiveId" clId="{13DB35B0-F1E5-4997-B5EB-472AA49DF759}" dt="2021-11-01T03:18:08.118" v="844" actId="20577"/>
          <ac:spMkLst>
            <pc:docMk/>
            <pc:sldMk cId="3736995738" sldId="264"/>
            <ac:spMk id="8" creationId="{9E76A2CC-C2C9-463D-A568-4B4D80CB5096}"/>
          </ac:spMkLst>
        </pc:spChg>
      </pc:sldChg>
      <pc:sldChg chg="addSp delSp modSp new mod setBg modClrScheme delDesignElem chgLayout">
        <pc:chgData name="Deborah Richards" userId="230f536a3f96c124" providerId="LiveId" clId="{13DB35B0-F1E5-4997-B5EB-472AA49DF759}" dt="2021-11-01T03:24:13.630" v="1172" actId="700"/>
        <pc:sldMkLst>
          <pc:docMk/>
          <pc:sldMk cId="2441135634" sldId="265"/>
        </pc:sldMkLst>
        <pc:spChg chg="mod ord">
          <ac:chgData name="Deborah Richards" userId="230f536a3f96c124" providerId="LiveId" clId="{13DB35B0-F1E5-4997-B5EB-472AA49DF759}" dt="2021-11-01T03:24:13.630" v="1172" actId="700"/>
          <ac:spMkLst>
            <pc:docMk/>
            <pc:sldMk cId="2441135634" sldId="265"/>
            <ac:spMk id="2" creationId="{291D60DC-9E9D-4859-AB32-25113D0FFB51}"/>
          </ac:spMkLst>
        </pc:spChg>
        <pc:spChg chg="add del mod ord">
          <ac:chgData name="Deborah Richards" userId="230f536a3f96c124" providerId="LiveId" clId="{13DB35B0-F1E5-4997-B5EB-472AA49DF759}" dt="2021-11-01T03:20:58.878" v="1026" actId="26606"/>
          <ac:spMkLst>
            <pc:docMk/>
            <pc:sldMk cId="2441135634" sldId="265"/>
            <ac:spMk id="3" creationId="{6333F3BB-6031-4CF1-A3E3-0FE55C302F8E}"/>
          </ac:spMkLst>
        </pc:spChg>
        <pc:spChg chg="add del">
          <ac:chgData name="Deborah Richards" userId="230f536a3f96c124" providerId="LiveId" clId="{13DB35B0-F1E5-4997-B5EB-472AA49DF759}" dt="2021-11-01T03:23:48.019" v="1171" actId="700"/>
          <ac:spMkLst>
            <pc:docMk/>
            <pc:sldMk cId="2441135634" sldId="265"/>
            <ac:spMk id="9" creationId="{16AC3602-3348-4F31-9E43-076B03514ECB}"/>
          </ac:spMkLst>
        </pc:spChg>
        <pc:spChg chg="add del">
          <ac:chgData name="Deborah Richards" userId="230f536a3f96c124" providerId="LiveId" clId="{13DB35B0-F1E5-4997-B5EB-472AA49DF759}" dt="2021-11-01T03:23:48.019" v="1171" actId="700"/>
          <ac:spMkLst>
            <pc:docMk/>
            <pc:sldMk cId="2441135634" sldId="265"/>
            <ac:spMk id="11" creationId="{394094B0-A6C9-44BE-9042-66EF0612F625}"/>
          </ac:spMkLst>
        </pc:spChg>
        <pc:spChg chg="add del">
          <ac:chgData name="Deborah Richards" userId="230f536a3f96c124" providerId="LiveId" clId="{13DB35B0-F1E5-4997-B5EB-472AA49DF759}" dt="2021-11-01T03:23:48.019" v="1171" actId="700"/>
          <ac:spMkLst>
            <pc:docMk/>
            <pc:sldMk cId="2441135634" sldId="265"/>
            <ac:spMk id="13" creationId="{64C2CA96-0B16-4AA7-B340-33044D238597}"/>
          </ac:spMkLst>
        </pc:spChg>
        <pc:spChg chg="add del">
          <ac:chgData name="Deborah Richards" userId="230f536a3f96c124" providerId="LiveId" clId="{13DB35B0-F1E5-4997-B5EB-472AA49DF759}" dt="2021-11-01T03:23:48.019" v="1171" actId="700"/>
          <ac:spMkLst>
            <pc:docMk/>
            <pc:sldMk cId="2441135634" sldId="265"/>
            <ac:spMk id="15" creationId="{1D50D7A8-F1D5-4306-8A9B-DD7A73EB8BCE}"/>
          </ac:spMkLst>
        </pc:spChg>
        <pc:graphicFrameChg chg="add mod ord">
          <ac:chgData name="Deborah Richards" userId="230f536a3f96c124" providerId="LiveId" clId="{13DB35B0-F1E5-4997-B5EB-472AA49DF759}" dt="2021-11-01T03:24:13.630" v="1172" actId="700"/>
          <ac:graphicFrameMkLst>
            <pc:docMk/>
            <pc:sldMk cId="2441135634" sldId="265"/>
            <ac:graphicFrameMk id="5" creationId="{11A39974-000F-4947-BC13-A27BC53D9DB5}"/>
          </ac:graphicFrameMkLst>
        </pc:graphicFrameChg>
      </pc:sldChg>
      <pc:sldChg chg="addSp delSp modSp new mod setBg modClrScheme delDesignElem chgLayout">
        <pc:chgData name="Deborah Richards" userId="230f536a3f96c124" providerId="LiveId" clId="{13DB35B0-F1E5-4997-B5EB-472AA49DF759}" dt="2021-11-01T03:30:54.117" v="1222" actId="26606"/>
        <pc:sldMkLst>
          <pc:docMk/>
          <pc:sldMk cId="2585060372" sldId="266"/>
        </pc:sldMkLst>
        <pc:spChg chg="add mod ord">
          <ac:chgData name="Deborah Richards" userId="230f536a3f96c124" providerId="LiveId" clId="{13DB35B0-F1E5-4997-B5EB-472AA49DF759}" dt="2021-11-01T03:30:54.117" v="1222" actId="26606"/>
          <ac:spMkLst>
            <pc:docMk/>
            <pc:sldMk cId="2585060372" sldId="266"/>
            <ac:spMk id="2" creationId="{BEAA108F-9C4C-4813-8BD4-84B0017BBB59}"/>
          </ac:spMkLst>
        </pc:spChg>
        <pc:spChg chg="add del mod ord">
          <ac:chgData name="Deborah Richards" userId="230f536a3f96c124" providerId="LiveId" clId="{13DB35B0-F1E5-4997-B5EB-472AA49DF759}" dt="2021-11-01T03:24:55.739" v="1198" actId="700"/>
          <ac:spMkLst>
            <pc:docMk/>
            <pc:sldMk cId="2585060372" sldId="266"/>
            <ac:spMk id="3" creationId="{19CA665B-57F6-4AA0-A4C3-8E8A4E2CE5D3}"/>
          </ac:spMkLst>
        </pc:spChg>
        <pc:spChg chg="add del mod ord">
          <ac:chgData name="Deborah Richards" userId="230f536a3f96c124" providerId="LiveId" clId="{13DB35B0-F1E5-4997-B5EB-472AA49DF759}" dt="2021-11-01T03:28:44.778" v="1212"/>
          <ac:spMkLst>
            <pc:docMk/>
            <pc:sldMk cId="2585060372" sldId="266"/>
            <ac:spMk id="4" creationId="{620116B3-228C-4EC4-8C4D-521AF9F71B29}"/>
          </ac:spMkLst>
        </pc:spChg>
        <pc:spChg chg="add mod ord">
          <ac:chgData name="Deborah Richards" userId="230f536a3f96c124" providerId="LiveId" clId="{13DB35B0-F1E5-4997-B5EB-472AA49DF759}" dt="2021-11-01T03:30:54.117" v="1222" actId="26606"/>
          <ac:spMkLst>
            <pc:docMk/>
            <pc:sldMk cId="2585060372" sldId="266"/>
            <ac:spMk id="5" creationId="{AEE5CEFD-6E5F-4031-B572-4C5A8CE5AFDD}"/>
          </ac:spMkLst>
        </pc:spChg>
        <pc:spChg chg="add">
          <ac:chgData name="Deborah Richards" userId="230f536a3f96c124" providerId="LiveId" clId="{13DB35B0-F1E5-4997-B5EB-472AA49DF759}" dt="2021-11-01T03:30:54.117" v="1222" actId="26606"/>
          <ac:spMkLst>
            <pc:docMk/>
            <pc:sldMk cId="2585060372" sldId="266"/>
            <ac:spMk id="8" creationId="{F13C74B1-5B17-4795-BED0-7140497B445A}"/>
          </ac:spMkLst>
        </pc:spChg>
        <pc:spChg chg="add">
          <ac:chgData name="Deborah Richards" userId="230f536a3f96c124" providerId="LiveId" clId="{13DB35B0-F1E5-4997-B5EB-472AA49DF759}" dt="2021-11-01T03:30:54.117" v="1222" actId="26606"/>
          <ac:spMkLst>
            <pc:docMk/>
            <pc:sldMk cId="2585060372" sldId="266"/>
            <ac:spMk id="9" creationId="{D4974D33-8DC5-464E-8C6D-BE58F0669C17}"/>
          </ac:spMkLst>
        </pc:spChg>
        <pc:spChg chg="add del">
          <ac:chgData name="Deborah Richards" userId="230f536a3f96c124" providerId="LiveId" clId="{13DB35B0-F1E5-4997-B5EB-472AA49DF759}" dt="2021-11-01T03:30:31.038" v="1218" actId="700"/>
          <ac:spMkLst>
            <pc:docMk/>
            <pc:sldMk cId="2585060372" sldId="266"/>
            <ac:spMk id="11" creationId="{F13C74B1-5B17-4795-BED0-7140497B445A}"/>
          </ac:spMkLst>
        </pc:spChg>
        <pc:spChg chg="add del">
          <ac:chgData name="Deborah Richards" userId="230f536a3f96c124" providerId="LiveId" clId="{13DB35B0-F1E5-4997-B5EB-472AA49DF759}" dt="2021-11-01T03:30:31.038" v="1218" actId="700"/>
          <ac:spMkLst>
            <pc:docMk/>
            <pc:sldMk cId="2585060372" sldId="266"/>
            <ac:spMk id="13" creationId="{D4974D33-8DC5-464E-8C6D-BE58F0669C17}"/>
          </ac:spMkLst>
        </pc:spChg>
        <pc:picChg chg="add mod ord">
          <ac:chgData name="Deborah Richards" userId="230f536a3f96c124" providerId="LiveId" clId="{13DB35B0-F1E5-4997-B5EB-472AA49DF759}" dt="2021-11-01T03:30:54.117" v="1222" actId="26606"/>
          <ac:picMkLst>
            <pc:docMk/>
            <pc:sldMk cId="2585060372" sldId="266"/>
            <ac:picMk id="6" creationId="{C7831292-E4A3-44DA-8A4E-9644B02F1B73}"/>
          </ac:picMkLst>
        </pc:picChg>
      </pc:sldChg>
      <pc:sldChg chg="addSp modSp new mod setBg modClrScheme chgLayout">
        <pc:chgData name="Deborah Richards" userId="230f536a3f96c124" providerId="LiveId" clId="{13DB35B0-F1E5-4997-B5EB-472AA49DF759}" dt="2021-11-01T03:33:16.137" v="1340" actId="12"/>
        <pc:sldMkLst>
          <pc:docMk/>
          <pc:sldMk cId="1353690935" sldId="267"/>
        </pc:sldMkLst>
        <pc:spChg chg="add mod">
          <ac:chgData name="Deborah Richards" userId="230f536a3f96c124" providerId="LiveId" clId="{13DB35B0-F1E5-4997-B5EB-472AA49DF759}" dt="2021-11-01T03:32:45.437" v="1296" actId="20577"/>
          <ac:spMkLst>
            <pc:docMk/>
            <pc:sldMk cId="1353690935" sldId="267"/>
            <ac:spMk id="2" creationId="{FD134F33-4D34-4D6F-A32E-63FED19628DC}"/>
          </ac:spMkLst>
        </pc:spChg>
        <pc:spChg chg="add mod">
          <ac:chgData name="Deborah Richards" userId="230f536a3f96c124" providerId="LiveId" clId="{13DB35B0-F1E5-4997-B5EB-472AA49DF759}" dt="2021-11-01T03:33:16.137" v="1340" actId="12"/>
          <ac:spMkLst>
            <pc:docMk/>
            <pc:sldMk cId="1353690935" sldId="267"/>
            <ac:spMk id="3" creationId="{8CCF38D1-04B8-43A0-8332-EF847F4F8BC7}"/>
          </ac:spMkLst>
        </pc:spChg>
        <pc:spChg chg="add">
          <ac:chgData name="Deborah Richards" userId="230f536a3f96c124" providerId="LiveId" clId="{13DB35B0-F1E5-4997-B5EB-472AA49DF759}" dt="2021-11-01T03:32:15.175" v="1245" actId="26606"/>
          <ac:spMkLst>
            <pc:docMk/>
            <pc:sldMk cId="1353690935" sldId="267"/>
            <ac:spMk id="9" creationId="{F13C74B1-5B17-4795-BED0-7140497B445A}"/>
          </ac:spMkLst>
        </pc:spChg>
        <pc:spChg chg="add">
          <ac:chgData name="Deborah Richards" userId="230f536a3f96c124" providerId="LiveId" clId="{13DB35B0-F1E5-4997-B5EB-472AA49DF759}" dt="2021-11-01T03:32:15.175" v="1245" actId="26606"/>
          <ac:spMkLst>
            <pc:docMk/>
            <pc:sldMk cId="1353690935" sldId="267"/>
            <ac:spMk id="11" creationId="{D4974D33-8DC5-464E-8C6D-BE58F0669C17}"/>
          </ac:spMkLst>
        </pc:spChg>
        <pc:picChg chg="add">
          <ac:chgData name="Deborah Richards" userId="230f536a3f96c124" providerId="LiveId" clId="{13DB35B0-F1E5-4997-B5EB-472AA49DF759}" dt="2021-11-01T03:32:15.175" v="1245" actId="26606"/>
          <ac:picMkLst>
            <pc:docMk/>
            <pc:sldMk cId="1353690935" sldId="267"/>
            <ac:picMk id="5" creationId="{182A0670-9F19-4F1D-88DA-9553816E5D29}"/>
          </ac:picMkLst>
        </pc:picChg>
      </pc:sldChg>
      <pc:sldChg chg="addSp delSp modSp new mod setBg modClrScheme chgLayout">
        <pc:chgData name="Deborah Richards" userId="230f536a3f96c124" providerId="LiveId" clId="{13DB35B0-F1E5-4997-B5EB-472AA49DF759}" dt="2021-11-02T13:36:18.002" v="1405" actId="27636"/>
        <pc:sldMkLst>
          <pc:docMk/>
          <pc:sldMk cId="857543939" sldId="268"/>
        </pc:sldMkLst>
        <pc:spChg chg="add del">
          <ac:chgData name="Deborah Richards" userId="230f536a3f96c124" providerId="LiveId" clId="{13DB35B0-F1E5-4997-B5EB-472AA49DF759}" dt="2021-11-02T13:35:24.302" v="1392" actId="26606"/>
          <ac:spMkLst>
            <pc:docMk/>
            <pc:sldMk cId="857543939" sldId="268"/>
            <ac:spMk id="3" creationId="{EE5E0AF0-8BD7-4904-A12C-1173D7BEB1D2}"/>
          </ac:spMkLst>
        </pc:spChg>
        <pc:spChg chg="add mod ord">
          <ac:chgData name="Deborah Richards" userId="230f536a3f96c124" providerId="LiveId" clId="{13DB35B0-F1E5-4997-B5EB-472AA49DF759}" dt="2021-11-02T13:35:24.302" v="1392" actId="26606"/>
          <ac:spMkLst>
            <pc:docMk/>
            <pc:sldMk cId="857543939" sldId="268"/>
            <ac:spMk id="4" creationId="{650AC150-EF7C-4F6C-A2A9-08B950CB9B5E}"/>
          </ac:spMkLst>
        </pc:spChg>
        <pc:spChg chg="add mod ord">
          <ac:chgData name="Deborah Richards" userId="230f536a3f96c124" providerId="LiveId" clId="{13DB35B0-F1E5-4997-B5EB-472AA49DF759}" dt="2021-11-02T13:36:18.002" v="1405" actId="27636"/>
          <ac:spMkLst>
            <pc:docMk/>
            <pc:sldMk cId="857543939" sldId="268"/>
            <ac:spMk id="5" creationId="{8C0FA968-521A-4959-8079-815BDECAE09E}"/>
          </ac:spMkLst>
        </pc:spChg>
        <pc:spChg chg="add">
          <ac:chgData name="Deborah Richards" userId="230f536a3f96c124" providerId="LiveId" clId="{13DB35B0-F1E5-4997-B5EB-472AA49DF759}" dt="2021-11-02T13:35:24.302" v="1392" actId="26606"/>
          <ac:spMkLst>
            <pc:docMk/>
            <pc:sldMk cId="857543939" sldId="268"/>
            <ac:spMk id="10" creationId="{C05CBC3C-2E5A-4839-8B9B-2E5A6ADF0F58}"/>
          </ac:spMkLst>
        </pc:spChg>
        <pc:spChg chg="add">
          <ac:chgData name="Deborah Richards" userId="230f536a3f96c124" providerId="LiveId" clId="{13DB35B0-F1E5-4997-B5EB-472AA49DF759}" dt="2021-11-02T13:35:24.302" v="1392" actId="26606"/>
          <ac:spMkLst>
            <pc:docMk/>
            <pc:sldMk cId="857543939" sldId="268"/>
            <ac:spMk id="12" creationId="{827FF362-FC97-4BF5-949B-D4ADFA26E457}"/>
          </ac:spMkLst>
        </pc:spChg>
      </pc:sldChg>
      <pc:sldChg chg="addSp modSp add mod setBg">
        <pc:chgData name="Deborah Richards" userId="230f536a3f96c124" providerId="LiveId" clId="{13DB35B0-F1E5-4997-B5EB-472AA49DF759}" dt="2021-11-02T13:38:01.190" v="1413" actId="27636"/>
        <pc:sldMkLst>
          <pc:docMk/>
          <pc:sldMk cId="3950175984" sldId="269"/>
        </pc:sldMkLst>
        <pc:spChg chg="add mod">
          <ac:chgData name="Deborah Richards" userId="230f536a3f96c124" providerId="LiveId" clId="{13DB35B0-F1E5-4997-B5EB-472AA49DF759}" dt="2021-11-02T13:38:01.190" v="1413" actId="27636"/>
          <ac:spMkLst>
            <pc:docMk/>
            <pc:sldMk cId="3950175984" sldId="269"/>
            <ac:spMk id="3" creationId="{896FE911-637B-450C-B040-2FFF0DB5B0AD}"/>
          </ac:spMkLst>
        </pc:spChg>
        <pc:spChg chg="add">
          <ac:chgData name="Deborah Richards" userId="230f536a3f96c124" providerId="LiveId" clId="{13DB35B0-F1E5-4997-B5EB-472AA49DF759}" dt="2021-11-02T13:37:15.389" v="1407" actId="26606"/>
          <ac:spMkLst>
            <pc:docMk/>
            <pc:sldMk cId="3950175984" sldId="269"/>
            <ac:spMk id="8" creationId="{C05CBC3C-2E5A-4839-8B9B-2E5A6ADF0F58}"/>
          </ac:spMkLst>
        </pc:spChg>
        <pc:spChg chg="add">
          <ac:chgData name="Deborah Richards" userId="230f536a3f96c124" providerId="LiveId" clId="{13DB35B0-F1E5-4997-B5EB-472AA49DF759}" dt="2021-11-02T13:37:15.389" v="1407" actId="26606"/>
          <ac:spMkLst>
            <pc:docMk/>
            <pc:sldMk cId="3950175984" sldId="269"/>
            <ac:spMk id="10" creationId="{827FF362-FC97-4BF5-949B-D4ADFA26E457}"/>
          </ac:spMkLst>
        </pc:spChg>
      </pc:sldChg>
      <pc:sldChg chg="add del">
        <pc:chgData name="Deborah Richards" userId="230f536a3f96c124" providerId="LiveId" clId="{13DB35B0-F1E5-4997-B5EB-472AA49DF759}" dt="2021-11-02T13:33:28.409" v="1362" actId="2696"/>
        <pc:sldMkLst>
          <pc:docMk/>
          <pc:sldMk cId="1527937832" sldId="270"/>
        </pc:sldMkLst>
      </pc:sldChg>
      <pc:sldChg chg="addSp delSp modSp new mod setBg modClrScheme delDesignElem chgLayout">
        <pc:chgData name="Deborah Richards" userId="230f536a3f96c124" providerId="LiveId" clId="{13DB35B0-F1E5-4997-B5EB-472AA49DF759}" dt="2021-11-02T13:41:23.730" v="1450" actId="255"/>
        <pc:sldMkLst>
          <pc:docMk/>
          <pc:sldMk cId="4091299452" sldId="270"/>
        </pc:sldMkLst>
        <pc:spChg chg="add del mod">
          <ac:chgData name="Deborah Richards" userId="230f536a3f96c124" providerId="LiveId" clId="{13DB35B0-F1E5-4997-B5EB-472AA49DF759}" dt="2021-11-02T13:40:42.071" v="1442" actId="26606"/>
          <ac:spMkLst>
            <pc:docMk/>
            <pc:sldMk cId="4091299452" sldId="270"/>
            <ac:spMk id="3" creationId="{5222DE05-FD24-47C5-931F-2A0900FE8338}"/>
          </ac:spMkLst>
        </pc:spChg>
        <pc:spChg chg="add mod ord">
          <ac:chgData name="Deborah Richards" userId="230f536a3f96c124" providerId="LiveId" clId="{13DB35B0-F1E5-4997-B5EB-472AA49DF759}" dt="2021-11-02T13:40:42.071" v="1442" actId="26606"/>
          <ac:spMkLst>
            <pc:docMk/>
            <pc:sldMk cId="4091299452" sldId="270"/>
            <ac:spMk id="4" creationId="{8CEE74F4-314B-4C11-84FC-EFBEF7854E1A}"/>
          </ac:spMkLst>
        </pc:spChg>
        <pc:spChg chg="add mod ord">
          <ac:chgData name="Deborah Richards" userId="230f536a3f96c124" providerId="LiveId" clId="{13DB35B0-F1E5-4997-B5EB-472AA49DF759}" dt="2021-11-02T13:41:23.730" v="1450" actId="255"/>
          <ac:spMkLst>
            <pc:docMk/>
            <pc:sldMk cId="4091299452" sldId="270"/>
            <ac:spMk id="5" creationId="{ADFE65D4-D802-4826-BF1D-DB2F15BCD6AA}"/>
          </ac:spMkLst>
        </pc:spChg>
        <pc:spChg chg="add">
          <ac:chgData name="Deborah Richards" userId="230f536a3f96c124" providerId="LiveId" clId="{13DB35B0-F1E5-4997-B5EB-472AA49DF759}" dt="2021-11-02T13:40:42.071" v="1442" actId="26606"/>
          <ac:spMkLst>
            <pc:docMk/>
            <pc:sldMk cId="4091299452" sldId="270"/>
            <ac:spMk id="7" creationId="{C05CBC3C-2E5A-4839-8B9B-2E5A6ADF0F58}"/>
          </ac:spMkLst>
        </pc:spChg>
        <pc:spChg chg="add del">
          <ac:chgData name="Deborah Richards" userId="230f536a3f96c124" providerId="LiveId" clId="{13DB35B0-F1E5-4997-B5EB-472AA49DF759}" dt="2021-11-02T13:39:59.904" v="1418" actId="700"/>
          <ac:spMkLst>
            <pc:docMk/>
            <pc:sldMk cId="4091299452" sldId="270"/>
            <ac:spMk id="8" creationId="{C05CBC3C-2E5A-4839-8B9B-2E5A6ADF0F58}"/>
          </ac:spMkLst>
        </pc:spChg>
        <pc:spChg chg="add del">
          <ac:chgData name="Deborah Richards" userId="230f536a3f96c124" providerId="LiveId" clId="{13DB35B0-F1E5-4997-B5EB-472AA49DF759}" dt="2021-11-02T13:39:59.904" v="1418" actId="700"/>
          <ac:spMkLst>
            <pc:docMk/>
            <pc:sldMk cId="4091299452" sldId="270"/>
            <ac:spMk id="10" creationId="{827FF362-FC97-4BF5-949B-D4ADFA26E457}"/>
          </ac:spMkLst>
        </pc:spChg>
        <pc:spChg chg="add">
          <ac:chgData name="Deborah Richards" userId="230f536a3f96c124" providerId="LiveId" clId="{13DB35B0-F1E5-4997-B5EB-472AA49DF759}" dt="2021-11-02T13:40:42.071" v="1442" actId="26606"/>
          <ac:spMkLst>
            <pc:docMk/>
            <pc:sldMk cId="4091299452" sldId="270"/>
            <ac:spMk id="12" creationId="{827FF362-FC97-4BF5-949B-D4ADFA26E457}"/>
          </ac:spMkLst>
        </pc:spChg>
      </pc:sldChg>
      <pc:sldChg chg="modSp new mod">
        <pc:chgData name="Deborah Richards" userId="230f536a3f96c124" providerId="LiveId" clId="{13DB35B0-F1E5-4997-B5EB-472AA49DF759}" dt="2021-11-02T13:44:00.578" v="1486" actId="20577"/>
        <pc:sldMkLst>
          <pc:docMk/>
          <pc:sldMk cId="2502917224" sldId="271"/>
        </pc:sldMkLst>
        <pc:spChg chg="mod">
          <ac:chgData name="Deborah Richards" userId="230f536a3f96c124" providerId="LiveId" clId="{13DB35B0-F1E5-4997-B5EB-472AA49DF759}" dt="2021-11-02T13:42:17.800" v="1473" actId="20577"/>
          <ac:spMkLst>
            <pc:docMk/>
            <pc:sldMk cId="2502917224" sldId="271"/>
            <ac:spMk id="2" creationId="{0C881650-E706-4F2F-97A4-9AEA0EC1E704}"/>
          </ac:spMkLst>
        </pc:spChg>
        <pc:spChg chg="mod">
          <ac:chgData name="Deborah Richards" userId="230f536a3f96c124" providerId="LiveId" clId="{13DB35B0-F1E5-4997-B5EB-472AA49DF759}" dt="2021-11-02T13:44:00.578" v="1486" actId="20577"/>
          <ac:spMkLst>
            <pc:docMk/>
            <pc:sldMk cId="2502917224" sldId="271"/>
            <ac:spMk id="3" creationId="{00E56F03-E3B5-4321-B6C5-AA16B1276FA3}"/>
          </ac:spMkLst>
        </pc:spChg>
      </pc:sldChg>
      <pc:sldChg chg="addSp modSp new mod setBg modClrScheme chgLayout">
        <pc:chgData name="Deborah Richards" userId="230f536a3f96c124" providerId="LiveId" clId="{13DB35B0-F1E5-4997-B5EB-472AA49DF759}" dt="2021-11-02T18:13:02.957" v="1568" actId="20577"/>
        <pc:sldMkLst>
          <pc:docMk/>
          <pc:sldMk cId="3431026115" sldId="272"/>
        </pc:sldMkLst>
        <pc:spChg chg="add mod">
          <ac:chgData name="Deborah Richards" userId="230f536a3f96c124" providerId="LiveId" clId="{13DB35B0-F1E5-4997-B5EB-472AA49DF759}" dt="2021-11-02T18:12:26.976" v="1558" actId="26606"/>
          <ac:spMkLst>
            <pc:docMk/>
            <pc:sldMk cId="3431026115" sldId="272"/>
            <ac:spMk id="2" creationId="{A4432680-EE9B-42D4-B9C9-C0B867355F26}"/>
          </ac:spMkLst>
        </pc:spChg>
        <pc:spChg chg="add mod">
          <ac:chgData name="Deborah Richards" userId="230f536a3f96c124" providerId="LiveId" clId="{13DB35B0-F1E5-4997-B5EB-472AA49DF759}" dt="2021-11-02T18:13:02.957" v="1568" actId="20577"/>
          <ac:spMkLst>
            <pc:docMk/>
            <pc:sldMk cId="3431026115" sldId="272"/>
            <ac:spMk id="4" creationId="{00B03D13-4890-460E-843C-07035F2592D4}"/>
          </ac:spMkLst>
        </pc:spChg>
        <pc:spChg chg="add">
          <ac:chgData name="Deborah Richards" userId="230f536a3f96c124" providerId="LiveId" clId="{13DB35B0-F1E5-4997-B5EB-472AA49DF759}" dt="2021-11-02T18:12:26.976" v="1558" actId="26606"/>
          <ac:spMkLst>
            <pc:docMk/>
            <pc:sldMk cId="3431026115" sldId="272"/>
            <ac:spMk id="9" creationId="{907EF6B7-1338-4443-8C46-6A318D952DFD}"/>
          </ac:spMkLst>
        </pc:spChg>
        <pc:spChg chg="add">
          <ac:chgData name="Deborah Richards" userId="230f536a3f96c124" providerId="LiveId" clId="{13DB35B0-F1E5-4997-B5EB-472AA49DF759}" dt="2021-11-02T18:12:26.976" v="1558" actId="26606"/>
          <ac:spMkLst>
            <pc:docMk/>
            <pc:sldMk cId="3431026115" sldId="272"/>
            <ac:spMk id="11" creationId="{DAAE4CDD-124C-4DCF-9584-B6033B545DD5}"/>
          </ac:spMkLst>
        </pc:spChg>
        <pc:spChg chg="add">
          <ac:chgData name="Deborah Richards" userId="230f536a3f96c124" providerId="LiveId" clId="{13DB35B0-F1E5-4997-B5EB-472AA49DF759}" dt="2021-11-02T18:12:26.976" v="1558" actId="26606"/>
          <ac:spMkLst>
            <pc:docMk/>
            <pc:sldMk cId="3431026115" sldId="272"/>
            <ac:spMk id="13" creationId="{081E4A58-353D-44AE-B2FC-2A74E2E400F7}"/>
          </ac:spMkLst>
        </pc:spChg>
      </pc:sldChg>
      <pc:sldChg chg="addSp modSp new mod setBg">
        <pc:chgData name="Deborah Richards" userId="230f536a3f96c124" providerId="LiveId" clId="{13DB35B0-F1E5-4997-B5EB-472AA49DF759}" dt="2021-11-02T18:15:07.446" v="1613" actId="20577"/>
        <pc:sldMkLst>
          <pc:docMk/>
          <pc:sldMk cId="3148912233" sldId="273"/>
        </pc:sldMkLst>
        <pc:spChg chg="mod">
          <ac:chgData name="Deborah Richards" userId="230f536a3f96c124" providerId="LiveId" clId="{13DB35B0-F1E5-4997-B5EB-472AA49DF759}" dt="2021-11-02T18:14:18.550" v="1600" actId="26606"/>
          <ac:spMkLst>
            <pc:docMk/>
            <pc:sldMk cId="3148912233" sldId="273"/>
            <ac:spMk id="2" creationId="{1F2CAE82-610A-43E5-BB12-E1BEC9328C41}"/>
          </ac:spMkLst>
        </pc:spChg>
        <pc:spChg chg="add mod">
          <ac:chgData name="Deborah Richards" userId="230f536a3f96c124" providerId="LiveId" clId="{13DB35B0-F1E5-4997-B5EB-472AA49DF759}" dt="2021-11-02T18:15:07.446" v="1613" actId="20577"/>
          <ac:spMkLst>
            <pc:docMk/>
            <pc:sldMk cId="3148912233" sldId="273"/>
            <ac:spMk id="4" creationId="{5A933D0A-57C9-49E2-86B9-A555D3F2EAA0}"/>
          </ac:spMkLst>
        </pc:spChg>
        <pc:spChg chg="add">
          <ac:chgData name="Deborah Richards" userId="230f536a3f96c124" providerId="LiveId" clId="{13DB35B0-F1E5-4997-B5EB-472AA49DF759}" dt="2021-11-02T18:14:18.550" v="1600" actId="26606"/>
          <ac:spMkLst>
            <pc:docMk/>
            <pc:sldMk cId="3148912233" sldId="273"/>
            <ac:spMk id="9" creationId="{907EF6B7-1338-4443-8C46-6A318D952DFD}"/>
          </ac:spMkLst>
        </pc:spChg>
        <pc:spChg chg="add">
          <ac:chgData name="Deborah Richards" userId="230f536a3f96c124" providerId="LiveId" clId="{13DB35B0-F1E5-4997-B5EB-472AA49DF759}" dt="2021-11-02T18:14:18.550" v="1600" actId="26606"/>
          <ac:spMkLst>
            <pc:docMk/>
            <pc:sldMk cId="3148912233" sldId="273"/>
            <ac:spMk id="11" creationId="{DAAE4CDD-124C-4DCF-9584-B6033B545DD5}"/>
          </ac:spMkLst>
        </pc:spChg>
        <pc:spChg chg="add">
          <ac:chgData name="Deborah Richards" userId="230f536a3f96c124" providerId="LiveId" clId="{13DB35B0-F1E5-4997-B5EB-472AA49DF759}" dt="2021-11-02T18:14:18.550" v="1600" actId="26606"/>
          <ac:spMkLst>
            <pc:docMk/>
            <pc:sldMk cId="3148912233" sldId="273"/>
            <ac:spMk id="13" creationId="{081E4A58-353D-44AE-B2FC-2A74E2E400F7}"/>
          </ac:spMkLst>
        </pc:spChg>
      </pc:sldChg>
      <pc:sldChg chg="addSp modSp new mod setBg">
        <pc:chgData name="Deborah Richards" userId="230f536a3f96c124" providerId="LiveId" clId="{13DB35B0-F1E5-4997-B5EB-472AA49DF759}" dt="2021-11-02T18:17:08.921" v="1650" actId="255"/>
        <pc:sldMkLst>
          <pc:docMk/>
          <pc:sldMk cId="24528871" sldId="274"/>
        </pc:sldMkLst>
        <pc:spChg chg="mod">
          <ac:chgData name="Deborah Richards" userId="230f536a3f96c124" providerId="LiveId" clId="{13DB35B0-F1E5-4997-B5EB-472AA49DF759}" dt="2021-11-02T18:15:43.972" v="1640" actId="26606"/>
          <ac:spMkLst>
            <pc:docMk/>
            <pc:sldMk cId="24528871" sldId="274"/>
            <ac:spMk id="2" creationId="{BED214A4-9717-4503-AB94-CFE4BD775550}"/>
          </ac:spMkLst>
        </pc:spChg>
        <pc:spChg chg="add mod">
          <ac:chgData name="Deborah Richards" userId="230f536a3f96c124" providerId="LiveId" clId="{13DB35B0-F1E5-4997-B5EB-472AA49DF759}" dt="2021-11-02T18:17:08.921" v="1650" actId="255"/>
          <ac:spMkLst>
            <pc:docMk/>
            <pc:sldMk cId="24528871" sldId="274"/>
            <ac:spMk id="4" creationId="{5E02A6F2-82D5-4C03-89F9-8C29537F4883}"/>
          </ac:spMkLst>
        </pc:spChg>
        <pc:spChg chg="add">
          <ac:chgData name="Deborah Richards" userId="230f536a3f96c124" providerId="LiveId" clId="{13DB35B0-F1E5-4997-B5EB-472AA49DF759}" dt="2021-11-02T18:15:43.972" v="1640" actId="26606"/>
          <ac:spMkLst>
            <pc:docMk/>
            <pc:sldMk cId="24528871" sldId="274"/>
            <ac:spMk id="9" creationId="{907EF6B7-1338-4443-8C46-6A318D952DFD}"/>
          </ac:spMkLst>
        </pc:spChg>
        <pc:spChg chg="add">
          <ac:chgData name="Deborah Richards" userId="230f536a3f96c124" providerId="LiveId" clId="{13DB35B0-F1E5-4997-B5EB-472AA49DF759}" dt="2021-11-02T18:15:43.972" v="1640" actId="26606"/>
          <ac:spMkLst>
            <pc:docMk/>
            <pc:sldMk cId="24528871" sldId="274"/>
            <ac:spMk id="11" creationId="{DAAE4CDD-124C-4DCF-9584-B6033B545DD5}"/>
          </ac:spMkLst>
        </pc:spChg>
        <pc:spChg chg="add">
          <ac:chgData name="Deborah Richards" userId="230f536a3f96c124" providerId="LiveId" clId="{13DB35B0-F1E5-4997-B5EB-472AA49DF759}" dt="2021-11-02T18:15:43.972" v="1640" actId="26606"/>
          <ac:spMkLst>
            <pc:docMk/>
            <pc:sldMk cId="24528871" sldId="274"/>
            <ac:spMk id="13" creationId="{081E4A58-353D-44AE-B2FC-2A74E2E400F7}"/>
          </ac:spMkLst>
        </pc:spChg>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1BAF382-E0A5-4A05-A86B-EDD62200F327}" type="doc">
      <dgm:prSet loTypeId="urn:microsoft.com/office/officeart/2005/8/layout/hierarchy1" loCatId="hierarchy" qsTypeId="urn:microsoft.com/office/officeart/2005/8/quickstyle/simple1" qsCatId="simple" csTypeId="urn:microsoft.com/office/officeart/2005/8/colors/accent0_3" csCatId="mainScheme" phldr="1"/>
      <dgm:spPr/>
      <dgm:t>
        <a:bodyPr/>
        <a:lstStyle/>
        <a:p>
          <a:endParaRPr lang="en-US"/>
        </a:p>
      </dgm:t>
    </dgm:pt>
    <dgm:pt modelId="{0A8879D7-8BE7-48FC-8C82-D0F7691C8B6A}">
      <dgm:prSet/>
      <dgm:spPr/>
      <dgm:t>
        <a:bodyPr/>
        <a:lstStyle/>
        <a:p>
          <a:pPr marL="0" lvl="0" defTabSz="1866900">
            <a:lnSpc>
              <a:spcPct val="90000"/>
            </a:lnSpc>
            <a:spcBef>
              <a:spcPct val="0"/>
            </a:spcBef>
            <a:spcAft>
              <a:spcPct val="35000"/>
            </a:spcAft>
            <a:buNone/>
          </a:pPr>
          <a:r>
            <a:rPr lang="en-CA" b="1" dirty="0"/>
            <a:t>Vacancies on the Executive:</a:t>
          </a:r>
          <a:r>
            <a:rPr lang="en-CA" dirty="0"/>
            <a:t>	</a:t>
          </a:r>
        </a:p>
        <a:p>
          <a:pPr marL="0" marR="0" lvl="0" indent="0" defTabSz="914400" eaLnBrk="1" fontAlgn="auto" latinLnBrk="0" hangingPunct="1">
            <a:lnSpc>
              <a:spcPct val="100000"/>
            </a:lnSpc>
            <a:spcBef>
              <a:spcPts val="0"/>
            </a:spcBef>
            <a:spcAft>
              <a:spcPts val="0"/>
            </a:spcAft>
            <a:buClrTx/>
            <a:buSzTx/>
            <a:buFontTx/>
            <a:buNone/>
            <a:tabLst/>
            <a:defRPr/>
          </a:pPr>
          <a:endParaRPr lang="en-CA" dirty="0"/>
        </a:p>
        <a:p>
          <a:pPr marL="0" marR="0" lvl="0" indent="0" defTabSz="914400" eaLnBrk="1" fontAlgn="auto" latinLnBrk="0" hangingPunct="1">
            <a:lnSpc>
              <a:spcPct val="100000"/>
            </a:lnSpc>
            <a:spcBef>
              <a:spcPts val="0"/>
            </a:spcBef>
            <a:spcAft>
              <a:spcPts val="0"/>
            </a:spcAft>
            <a:buClrTx/>
            <a:buSzTx/>
            <a:buFontTx/>
            <a:buNone/>
            <a:tabLst/>
            <a:defRPr/>
          </a:pPr>
          <a:r>
            <a:rPr lang="en-CA" dirty="0"/>
            <a:t>1 representative for Chinook Winds </a:t>
          </a:r>
          <a:endParaRPr lang="en-US" dirty="0"/>
        </a:p>
      </dgm:t>
    </dgm:pt>
    <dgm:pt modelId="{61C74BC5-9580-4D73-BAAE-DBD6FB530623}" type="parTrans" cxnId="{C1D37755-BE56-4E61-A7D8-037EBEDB696A}">
      <dgm:prSet/>
      <dgm:spPr/>
      <dgm:t>
        <a:bodyPr/>
        <a:lstStyle/>
        <a:p>
          <a:endParaRPr lang="en-US"/>
        </a:p>
      </dgm:t>
    </dgm:pt>
    <dgm:pt modelId="{97371679-806F-4A75-A08F-88958A3EF3EB}" type="sibTrans" cxnId="{C1D37755-BE56-4E61-A7D8-037EBEDB696A}">
      <dgm:prSet/>
      <dgm:spPr/>
      <dgm:t>
        <a:bodyPr/>
        <a:lstStyle/>
        <a:p>
          <a:endParaRPr lang="en-US"/>
        </a:p>
      </dgm:t>
    </dgm:pt>
    <dgm:pt modelId="{7C4F5958-B0E2-44A0-B008-65BC2D2CE6AF}">
      <dgm:prSet/>
      <dgm:spPr/>
      <dgm:t>
        <a:bodyPr/>
        <a:lstStyle/>
        <a:p>
          <a:pPr marL="0" lvl="0" defTabSz="1866900">
            <a:lnSpc>
              <a:spcPct val="90000"/>
            </a:lnSpc>
            <a:spcBef>
              <a:spcPct val="0"/>
            </a:spcBef>
            <a:spcAft>
              <a:spcPct val="35000"/>
            </a:spcAft>
            <a:buNone/>
          </a:pPr>
          <a:r>
            <a:rPr lang="en-CA" b="1" dirty="0"/>
            <a:t>Expressions of Interest  to join the WIMN Executive </a:t>
          </a:r>
        </a:p>
        <a:p>
          <a:pPr marL="0" lvl="0" defTabSz="1866900">
            <a:lnSpc>
              <a:spcPct val="90000"/>
            </a:lnSpc>
            <a:spcBef>
              <a:spcPct val="0"/>
            </a:spcBef>
            <a:spcAft>
              <a:spcPct val="35000"/>
            </a:spcAft>
            <a:buNone/>
          </a:pPr>
          <a:endParaRPr lang="en-CA" dirty="0"/>
        </a:p>
        <a:p>
          <a:pPr marL="0" lvl="0" defTabSz="1866900">
            <a:lnSpc>
              <a:spcPct val="90000"/>
            </a:lnSpc>
            <a:spcBef>
              <a:spcPct val="0"/>
            </a:spcBef>
            <a:spcAft>
              <a:spcPct val="35000"/>
            </a:spcAft>
            <a:buNone/>
          </a:pPr>
          <a:r>
            <a:rPr lang="en-CA" dirty="0"/>
            <a:t>(nominations can be sent to any current member of the Executive)</a:t>
          </a:r>
          <a:endParaRPr lang="en-US" dirty="0"/>
        </a:p>
        <a:p>
          <a:pPr marL="0" lvl="0" defTabSz="1866900">
            <a:lnSpc>
              <a:spcPct val="90000"/>
            </a:lnSpc>
            <a:spcBef>
              <a:spcPct val="0"/>
            </a:spcBef>
            <a:spcAft>
              <a:spcPct val="35000"/>
            </a:spcAft>
            <a:buNone/>
          </a:pPr>
          <a:endParaRPr lang="en-US" dirty="0"/>
        </a:p>
      </dgm:t>
    </dgm:pt>
    <dgm:pt modelId="{59E03C22-DC41-4B59-962D-B0EDE39BC606}" type="parTrans" cxnId="{93D54BD6-4789-4CB1-8DC3-7DD426AA3E68}">
      <dgm:prSet/>
      <dgm:spPr/>
      <dgm:t>
        <a:bodyPr/>
        <a:lstStyle/>
        <a:p>
          <a:endParaRPr lang="en-US"/>
        </a:p>
      </dgm:t>
    </dgm:pt>
    <dgm:pt modelId="{510D4C6C-4558-41F3-8CEF-9F147569CC49}" type="sibTrans" cxnId="{93D54BD6-4789-4CB1-8DC3-7DD426AA3E68}">
      <dgm:prSet/>
      <dgm:spPr/>
      <dgm:t>
        <a:bodyPr/>
        <a:lstStyle/>
        <a:p>
          <a:endParaRPr lang="en-US"/>
        </a:p>
      </dgm:t>
    </dgm:pt>
    <dgm:pt modelId="{BB1FA0A3-1B1A-4AE9-97B1-9F48194E6A30}" type="pres">
      <dgm:prSet presAssocID="{81BAF382-E0A5-4A05-A86B-EDD62200F327}" presName="hierChild1" presStyleCnt="0">
        <dgm:presLayoutVars>
          <dgm:chPref val="1"/>
          <dgm:dir/>
          <dgm:animOne val="branch"/>
          <dgm:animLvl val="lvl"/>
          <dgm:resizeHandles/>
        </dgm:presLayoutVars>
      </dgm:prSet>
      <dgm:spPr/>
    </dgm:pt>
    <dgm:pt modelId="{07FC9985-966B-43D0-8159-348D43DAEB96}" type="pres">
      <dgm:prSet presAssocID="{0A8879D7-8BE7-48FC-8C82-D0F7691C8B6A}" presName="hierRoot1" presStyleCnt="0"/>
      <dgm:spPr/>
    </dgm:pt>
    <dgm:pt modelId="{4D641827-7910-44C2-BC4C-5A5CE7272F3E}" type="pres">
      <dgm:prSet presAssocID="{0A8879D7-8BE7-48FC-8C82-D0F7691C8B6A}" presName="composite" presStyleCnt="0"/>
      <dgm:spPr/>
    </dgm:pt>
    <dgm:pt modelId="{1B9700CF-2481-4C68-AA16-F871DF1ED745}" type="pres">
      <dgm:prSet presAssocID="{0A8879D7-8BE7-48FC-8C82-D0F7691C8B6A}" presName="background" presStyleLbl="node0" presStyleIdx="0" presStyleCnt="2"/>
      <dgm:spPr/>
    </dgm:pt>
    <dgm:pt modelId="{6C5ED1C2-04EC-4539-A096-1C65A0C50F16}" type="pres">
      <dgm:prSet presAssocID="{0A8879D7-8BE7-48FC-8C82-D0F7691C8B6A}" presName="text" presStyleLbl="fgAcc0" presStyleIdx="0" presStyleCnt="2">
        <dgm:presLayoutVars>
          <dgm:chPref val="3"/>
        </dgm:presLayoutVars>
      </dgm:prSet>
      <dgm:spPr/>
    </dgm:pt>
    <dgm:pt modelId="{43E385C6-7D00-4125-8340-ED7639FA50C4}" type="pres">
      <dgm:prSet presAssocID="{0A8879D7-8BE7-48FC-8C82-D0F7691C8B6A}" presName="hierChild2" presStyleCnt="0"/>
      <dgm:spPr/>
    </dgm:pt>
    <dgm:pt modelId="{72047D9A-892C-4717-B629-18C56AB24419}" type="pres">
      <dgm:prSet presAssocID="{7C4F5958-B0E2-44A0-B008-65BC2D2CE6AF}" presName="hierRoot1" presStyleCnt="0"/>
      <dgm:spPr/>
    </dgm:pt>
    <dgm:pt modelId="{6A314BC8-039F-43C0-85CB-CD1AD170C917}" type="pres">
      <dgm:prSet presAssocID="{7C4F5958-B0E2-44A0-B008-65BC2D2CE6AF}" presName="composite" presStyleCnt="0"/>
      <dgm:spPr/>
    </dgm:pt>
    <dgm:pt modelId="{AF0D32F6-EA38-444C-B05B-FA72BD90D54C}" type="pres">
      <dgm:prSet presAssocID="{7C4F5958-B0E2-44A0-B008-65BC2D2CE6AF}" presName="background" presStyleLbl="node0" presStyleIdx="1" presStyleCnt="2"/>
      <dgm:spPr/>
    </dgm:pt>
    <dgm:pt modelId="{6432C452-D491-46B8-BE93-9E889FACE67D}" type="pres">
      <dgm:prSet presAssocID="{7C4F5958-B0E2-44A0-B008-65BC2D2CE6AF}" presName="text" presStyleLbl="fgAcc0" presStyleIdx="1" presStyleCnt="2">
        <dgm:presLayoutVars>
          <dgm:chPref val="3"/>
        </dgm:presLayoutVars>
      </dgm:prSet>
      <dgm:spPr/>
    </dgm:pt>
    <dgm:pt modelId="{A8E67206-1A96-4567-A3BF-9D365C9846C9}" type="pres">
      <dgm:prSet presAssocID="{7C4F5958-B0E2-44A0-B008-65BC2D2CE6AF}" presName="hierChild2" presStyleCnt="0"/>
      <dgm:spPr/>
    </dgm:pt>
  </dgm:ptLst>
  <dgm:cxnLst>
    <dgm:cxn modelId="{A8C10426-52FC-486B-89D4-C08CAD2B2319}" type="presOf" srcId="{7C4F5958-B0E2-44A0-B008-65BC2D2CE6AF}" destId="{6432C452-D491-46B8-BE93-9E889FACE67D}" srcOrd="0" destOrd="0" presId="urn:microsoft.com/office/officeart/2005/8/layout/hierarchy1"/>
    <dgm:cxn modelId="{C1D37755-BE56-4E61-A7D8-037EBEDB696A}" srcId="{81BAF382-E0A5-4A05-A86B-EDD62200F327}" destId="{0A8879D7-8BE7-48FC-8C82-D0F7691C8B6A}" srcOrd="0" destOrd="0" parTransId="{61C74BC5-9580-4D73-BAAE-DBD6FB530623}" sibTransId="{97371679-806F-4A75-A08F-88958A3EF3EB}"/>
    <dgm:cxn modelId="{ECDB659B-DC99-4C9E-8991-9EE920ED7851}" type="presOf" srcId="{0A8879D7-8BE7-48FC-8C82-D0F7691C8B6A}" destId="{6C5ED1C2-04EC-4539-A096-1C65A0C50F16}" srcOrd="0" destOrd="0" presId="urn:microsoft.com/office/officeart/2005/8/layout/hierarchy1"/>
    <dgm:cxn modelId="{400AD9D2-7266-4914-A253-D2ECE7B1FA9D}" type="presOf" srcId="{81BAF382-E0A5-4A05-A86B-EDD62200F327}" destId="{BB1FA0A3-1B1A-4AE9-97B1-9F48194E6A30}" srcOrd="0" destOrd="0" presId="urn:microsoft.com/office/officeart/2005/8/layout/hierarchy1"/>
    <dgm:cxn modelId="{93D54BD6-4789-4CB1-8DC3-7DD426AA3E68}" srcId="{81BAF382-E0A5-4A05-A86B-EDD62200F327}" destId="{7C4F5958-B0E2-44A0-B008-65BC2D2CE6AF}" srcOrd="1" destOrd="0" parTransId="{59E03C22-DC41-4B59-962D-B0EDE39BC606}" sibTransId="{510D4C6C-4558-41F3-8CEF-9F147569CC49}"/>
    <dgm:cxn modelId="{E5CC8F5A-F55D-4327-B303-DADB46646F2C}" type="presParOf" srcId="{BB1FA0A3-1B1A-4AE9-97B1-9F48194E6A30}" destId="{07FC9985-966B-43D0-8159-348D43DAEB96}" srcOrd="0" destOrd="0" presId="urn:microsoft.com/office/officeart/2005/8/layout/hierarchy1"/>
    <dgm:cxn modelId="{01AEF0BF-32C0-4434-B088-D3A8454A7F1C}" type="presParOf" srcId="{07FC9985-966B-43D0-8159-348D43DAEB96}" destId="{4D641827-7910-44C2-BC4C-5A5CE7272F3E}" srcOrd="0" destOrd="0" presId="urn:microsoft.com/office/officeart/2005/8/layout/hierarchy1"/>
    <dgm:cxn modelId="{20F0FC13-2607-4492-8226-850D7DE29098}" type="presParOf" srcId="{4D641827-7910-44C2-BC4C-5A5CE7272F3E}" destId="{1B9700CF-2481-4C68-AA16-F871DF1ED745}" srcOrd="0" destOrd="0" presId="urn:microsoft.com/office/officeart/2005/8/layout/hierarchy1"/>
    <dgm:cxn modelId="{AD115D41-82A3-4CDD-83F4-66BA543AC21B}" type="presParOf" srcId="{4D641827-7910-44C2-BC4C-5A5CE7272F3E}" destId="{6C5ED1C2-04EC-4539-A096-1C65A0C50F16}" srcOrd="1" destOrd="0" presId="urn:microsoft.com/office/officeart/2005/8/layout/hierarchy1"/>
    <dgm:cxn modelId="{C275B3F8-BD59-4765-8AAC-D515ADE2BB19}" type="presParOf" srcId="{07FC9985-966B-43D0-8159-348D43DAEB96}" destId="{43E385C6-7D00-4125-8340-ED7639FA50C4}" srcOrd="1" destOrd="0" presId="urn:microsoft.com/office/officeart/2005/8/layout/hierarchy1"/>
    <dgm:cxn modelId="{FAC01DF1-FA02-449C-8BC2-939DFBC87038}" type="presParOf" srcId="{BB1FA0A3-1B1A-4AE9-97B1-9F48194E6A30}" destId="{72047D9A-892C-4717-B629-18C56AB24419}" srcOrd="1" destOrd="0" presId="urn:microsoft.com/office/officeart/2005/8/layout/hierarchy1"/>
    <dgm:cxn modelId="{55B929FE-2DFD-41D6-85C0-922FE4A0231E}" type="presParOf" srcId="{72047D9A-892C-4717-B629-18C56AB24419}" destId="{6A314BC8-039F-43C0-85CB-CD1AD170C917}" srcOrd="0" destOrd="0" presId="urn:microsoft.com/office/officeart/2005/8/layout/hierarchy1"/>
    <dgm:cxn modelId="{177ED775-5F60-4BF6-8529-91BE0FA204F7}" type="presParOf" srcId="{6A314BC8-039F-43C0-85CB-CD1AD170C917}" destId="{AF0D32F6-EA38-444C-B05B-FA72BD90D54C}" srcOrd="0" destOrd="0" presId="urn:microsoft.com/office/officeart/2005/8/layout/hierarchy1"/>
    <dgm:cxn modelId="{1ABBF660-2D61-4ED2-9841-6B80642C5C95}" type="presParOf" srcId="{6A314BC8-039F-43C0-85CB-CD1AD170C917}" destId="{6432C452-D491-46B8-BE93-9E889FACE67D}" srcOrd="1" destOrd="0" presId="urn:microsoft.com/office/officeart/2005/8/layout/hierarchy1"/>
    <dgm:cxn modelId="{F3221639-2E08-4679-A0C0-419EC340854C}" type="presParOf" srcId="{72047D9A-892C-4717-B629-18C56AB24419}" destId="{A8E67206-1A96-4567-A3BF-9D365C9846C9}"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B9700CF-2481-4C68-AA16-F871DF1ED745}">
      <dsp:nvSpPr>
        <dsp:cNvPr id="0" name=""/>
        <dsp:cNvSpPr/>
      </dsp:nvSpPr>
      <dsp:spPr>
        <a:xfrm>
          <a:off x="1283" y="507350"/>
          <a:ext cx="4505585" cy="2861046"/>
        </a:xfrm>
        <a:prstGeom prst="roundRect">
          <a:avLst>
            <a:gd name="adj" fmla="val 10000"/>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6C5ED1C2-04EC-4539-A096-1C65A0C50F16}">
      <dsp:nvSpPr>
        <dsp:cNvPr id="0" name=""/>
        <dsp:cNvSpPr/>
      </dsp:nvSpPr>
      <dsp:spPr>
        <a:xfrm>
          <a:off x="501904" y="982940"/>
          <a:ext cx="4505585" cy="2861046"/>
        </a:xfrm>
        <a:prstGeom prst="roundRect">
          <a:avLst>
            <a:gd name="adj" fmla="val 10000"/>
          </a:avLst>
        </a:prstGeom>
        <a:solidFill>
          <a:schemeClr val="lt2">
            <a:alpha val="90000"/>
            <a:hueOff val="0"/>
            <a:satOff val="0"/>
            <a:lumOff val="0"/>
            <a:alphaOff val="0"/>
          </a:schemeClr>
        </a:solidFill>
        <a:ln w="1270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7630" tIns="87630" rIns="87630" bIns="87630" numCol="1" spcCol="1270" anchor="ctr" anchorCtr="0">
          <a:noAutofit/>
        </a:bodyPr>
        <a:lstStyle/>
        <a:p>
          <a:pPr marL="0" lvl="0" algn="ctr" defTabSz="1866900">
            <a:lnSpc>
              <a:spcPct val="90000"/>
            </a:lnSpc>
            <a:spcBef>
              <a:spcPct val="0"/>
            </a:spcBef>
            <a:spcAft>
              <a:spcPct val="35000"/>
            </a:spcAft>
            <a:buNone/>
          </a:pPr>
          <a:r>
            <a:rPr lang="en-CA" sz="2300" b="1" kern="1200" dirty="0"/>
            <a:t>Vacancies on the Executive:</a:t>
          </a:r>
          <a:r>
            <a:rPr lang="en-CA" sz="2300" kern="1200" dirty="0"/>
            <a:t>	</a:t>
          </a:r>
        </a:p>
        <a:p>
          <a:pPr marL="0" marR="0" lvl="0" indent="0" algn="ctr" defTabSz="914400" eaLnBrk="1" fontAlgn="auto" latinLnBrk="0" hangingPunct="1">
            <a:lnSpc>
              <a:spcPct val="100000"/>
            </a:lnSpc>
            <a:spcBef>
              <a:spcPct val="0"/>
            </a:spcBef>
            <a:spcAft>
              <a:spcPts val="0"/>
            </a:spcAft>
            <a:buClrTx/>
            <a:buSzTx/>
            <a:buFontTx/>
            <a:buNone/>
            <a:tabLst/>
            <a:defRPr/>
          </a:pPr>
          <a:endParaRPr lang="en-CA" sz="2300" kern="1200" dirty="0"/>
        </a:p>
        <a:p>
          <a:pPr marL="0" marR="0" lvl="0" indent="0" algn="ctr" defTabSz="914400" eaLnBrk="1" fontAlgn="auto" latinLnBrk="0" hangingPunct="1">
            <a:lnSpc>
              <a:spcPct val="100000"/>
            </a:lnSpc>
            <a:spcBef>
              <a:spcPct val="0"/>
            </a:spcBef>
            <a:spcAft>
              <a:spcPts val="0"/>
            </a:spcAft>
            <a:buClrTx/>
            <a:buSzTx/>
            <a:buFontTx/>
            <a:buNone/>
            <a:tabLst/>
            <a:defRPr/>
          </a:pPr>
          <a:r>
            <a:rPr lang="en-CA" sz="2300" kern="1200" dirty="0"/>
            <a:t>1 representative for Chinook Winds </a:t>
          </a:r>
          <a:endParaRPr lang="en-US" sz="2300" kern="1200" dirty="0"/>
        </a:p>
      </dsp:txBody>
      <dsp:txXfrm>
        <a:off x="585701" y="1066737"/>
        <a:ext cx="4337991" cy="2693452"/>
      </dsp:txXfrm>
    </dsp:sp>
    <dsp:sp modelId="{AF0D32F6-EA38-444C-B05B-FA72BD90D54C}">
      <dsp:nvSpPr>
        <dsp:cNvPr id="0" name=""/>
        <dsp:cNvSpPr/>
      </dsp:nvSpPr>
      <dsp:spPr>
        <a:xfrm>
          <a:off x="5508110" y="507350"/>
          <a:ext cx="4505585" cy="2861046"/>
        </a:xfrm>
        <a:prstGeom prst="roundRect">
          <a:avLst>
            <a:gd name="adj" fmla="val 10000"/>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6432C452-D491-46B8-BE93-9E889FACE67D}">
      <dsp:nvSpPr>
        <dsp:cNvPr id="0" name=""/>
        <dsp:cNvSpPr/>
      </dsp:nvSpPr>
      <dsp:spPr>
        <a:xfrm>
          <a:off x="6008730" y="982940"/>
          <a:ext cx="4505585" cy="2861046"/>
        </a:xfrm>
        <a:prstGeom prst="roundRect">
          <a:avLst>
            <a:gd name="adj" fmla="val 10000"/>
          </a:avLst>
        </a:prstGeom>
        <a:solidFill>
          <a:schemeClr val="lt2">
            <a:alpha val="90000"/>
            <a:hueOff val="0"/>
            <a:satOff val="0"/>
            <a:lumOff val="0"/>
            <a:alphaOff val="0"/>
          </a:schemeClr>
        </a:solidFill>
        <a:ln w="1270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7630" tIns="87630" rIns="87630" bIns="87630" numCol="1" spcCol="1270" anchor="ctr" anchorCtr="0">
          <a:noAutofit/>
        </a:bodyPr>
        <a:lstStyle/>
        <a:p>
          <a:pPr marL="0" lvl="0" indent="0" algn="ctr" defTabSz="1866900">
            <a:lnSpc>
              <a:spcPct val="90000"/>
            </a:lnSpc>
            <a:spcBef>
              <a:spcPct val="0"/>
            </a:spcBef>
            <a:spcAft>
              <a:spcPct val="35000"/>
            </a:spcAft>
            <a:buNone/>
          </a:pPr>
          <a:r>
            <a:rPr lang="en-CA" sz="2300" b="1" kern="1200" dirty="0"/>
            <a:t>Expressions of Interest  to join the WIMN Executive </a:t>
          </a:r>
        </a:p>
        <a:p>
          <a:pPr marL="0" lvl="0" indent="0" algn="ctr" defTabSz="1866900">
            <a:lnSpc>
              <a:spcPct val="90000"/>
            </a:lnSpc>
            <a:spcBef>
              <a:spcPct val="0"/>
            </a:spcBef>
            <a:spcAft>
              <a:spcPct val="35000"/>
            </a:spcAft>
            <a:buNone/>
          </a:pPr>
          <a:endParaRPr lang="en-CA" sz="2300" kern="1200" dirty="0"/>
        </a:p>
        <a:p>
          <a:pPr marL="0" lvl="0" indent="0" algn="ctr" defTabSz="1866900">
            <a:lnSpc>
              <a:spcPct val="90000"/>
            </a:lnSpc>
            <a:spcBef>
              <a:spcPct val="0"/>
            </a:spcBef>
            <a:spcAft>
              <a:spcPct val="35000"/>
            </a:spcAft>
            <a:buNone/>
          </a:pPr>
          <a:r>
            <a:rPr lang="en-CA" sz="2300" kern="1200" dirty="0"/>
            <a:t>(nominations can be sent to any current member of the Executive)</a:t>
          </a:r>
          <a:endParaRPr lang="en-US" sz="2300" kern="1200" dirty="0"/>
        </a:p>
        <a:p>
          <a:pPr marL="0" lvl="0" indent="0" algn="ctr" defTabSz="1866900">
            <a:lnSpc>
              <a:spcPct val="90000"/>
            </a:lnSpc>
            <a:spcBef>
              <a:spcPct val="0"/>
            </a:spcBef>
            <a:spcAft>
              <a:spcPct val="35000"/>
            </a:spcAft>
            <a:buNone/>
          </a:pPr>
          <a:endParaRPr lang="en-US" sz="2300" kern="1200" dirty="0"/>
        </a:p>
      </dsp:txBody>
      <dsp:txXfrm>
        <a:off x="6092527" y="1066737"/>
        <a:ext cx="4337991" cy="2693452"/>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3284A6B7-9A24-4038-9F23-B13032DD2188}" type="datetimeFigureOut">
              <a:rPr lang="en-CA" smtClean="0"/>
              <a:t>2021-11-02</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FDFF7B6A-646F-4468-9943-1D1BBDDCE4F2}" type="slidenum">
              <a:rPr lang="en-CA" smtClean="0"/>
              <a:t>‹#›</a:t>
            </a:fld>
            <a:endParaRPr lang="en-CA"/>
          </a:p>
        </p:txBody>
      </p:sp>
    </p:spTree>
    <p:extLst>
      <p:ext uri="{BB962C8B-B14F-4D97-AF65-F5344CB8AC3E}">
        <p14:creationId xmlns:p14="http://schemas.microsoft.com/office/powerpoint/2010/main" val="27714220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284A6B7-9A24-4038-9F23-B13032DD2188}" type="datetimeFigureOut">
              <a:rPr lang="en-CA" smtClean="0"/>
              <a:t>2021-11-02</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FDFF7B6A-646F-4468-9943-1D1BBDDCE4F2}" type="slidenum">
              <a:rPr lang="en-CA" smtClean="0"/>
              <a:t>‹#›</a:t>
            </a:fld>
            <a:endParaRPr lang="en-CA"/>
          </a:p>
        </p:txBody>
      </p:sp>
    </p:spTree>
    <p:extLst>
      <p:ext uri="{BB962C8B-B14F-4D97-AF65-F5344CB8AC3E}">
        <p14:creationId xmlns:p14="http://schemas.microsoft.com/office/powerpoint/2010/main" val="38042850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284A6B7-9A24-4038-9F23-B13032DD2188}" type="datetimeFigureOut">
              <a:rPr lang="en-CA" smtClean="0"/>
              <a:t>2021-11-02</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FDFF7B6A-646F-4468-9943-1D1BBDDCE4F2}" type="slidenum">
              <a:rPr lang="en-CA" smtClean="0"/>
              <a:t>‹#›</a:t>
            </a:fld>
            <a:endParaRPr lang="en-CA"/>
          </a:p>
        </p:txBody>
      </p:sp>
    </p:spTree>
    <p:extLst>
      <p:ext uri="{BB962C8B-B14F-4D97-AF65-F5344CB8AC3E}">
        <p14:creationId xmlns:p14="http://schemas.microsoft.com/office/powerpoint/2010/main" val="35914482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284A6B7-9A24-4038-9F23-B13032DD2188}" type="datetimeFigureOut">
              <a:rPr lang="en-CA" smtClean="0"/>
              <a:t>2021-11-02</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FDFF7B6A-646F-4468-9943-1D1BBDDCE4F2}" type="slidenum">
              <a:rPr lang="en-CA" smtClean="0"/>
              <a:t>‹#›</a:t>
            </a:fld>
            <a:endParaRPr lang="en-CA"/>
          </a:p>
        </p:txBody>
      </p:sp>
    </p:spTree>
    <p:extLst>
      <p:ext uri="{BB962C8B-B14F-4D97-AF65-F5344CB8AC3E}">
        <p14:creationId xmlns:p14="http://schemas.microsoft.com/office/powerpoint/2010/main" val="3838585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284A6B7-9A24-4038-9F23-B13032DD2188}" type="datetimeFigureOut">
              <a:rPr lang="en-CA" smtClean="0"/>
              <a:t>2021-11-02</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FDFF7B6A-646F-4468-9943-1D1BBDDCE4F2}" type="slidenum">
              <a:rPr lang="en-CA" smtClean="0"/>
              <a:t>‹#›</a:t>
            </a:fld>
            <a:endParaRPr lang="en-CA"/>
          </a:p>
        </p:txBody>
      </p:sp>
    </p:spTree>
    <p:extLst>
      <p:ext uri="{BB962C8B-B14F-4D97-AF65-F5344CB8AC3E}">
        <p14:creationId xmlns:p14="http://schemas.microsoft.com/office/powerpoint/2010/main" val="9976211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284A6B7-9A24-4038-9F23-B13032DD2188}" type="datetimeFigureOut">
              <a:rPr lang="en-CA" smtClean="0"/>
              <a:t>2021-11-02</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FDFF7B6A-646F-4468-9943-1D1BBDDCE4F2}" type="slidenum">
              <a:rPr lang="en-CA" smtClean="0"/>
              <a:t>‹#›</a:t>
            </a:fld>
            <a:endParaRPr lang="en-CA"/>
          </a:p>
        </p:txBody>
      </p:sp>
    </p:spTree>
    <p:extLst>
      <p:ext uri="{BB962C8B-B14F-4D97-AF65-F5344CB8AC3E}">
        <p14:creationId xmlns:p14="http://schemas.microsoft.com/office/powerpoint/2010/main" val="27365198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284A6B7-9A24-4038-9F23-B13032DD2188}" type="datetimeFigureOut">
              <a:rPr lang="en-CA" smtClean="0"/>
              <a:t>2021-11-02</a:t>
            </a:fld>
            <a:endParaRPr lang="en-CA"/>
          </a:p>
        </p:txBody>
      </p:sp>
      <p:sp>
        <p:nvSpPr>
          <p:cNvPr id="8" name="Footer Placeholder 7"/>
          <p:cNvSpPr>
            <a:spLocks noGrp="1"/>
          </p:cNvSpPr>
          <p:nvPr>
            <p:ph type="ftr" sz="quarter" idx="11"/>
          </p:nvPr>
        </p:nvSpPr>
        <p:spPr/>
        <p:txBody>
          <a:bodyPr/>
          <a:lstStyle/>
          <a:p>
            <a:endParaRPr lang="en-CA"/>
          </a:p>
        </p:txBody>
      </p:sp>
      <p:sp>
        <p:nvSpPr>
          <p:cNvPr id="9" name="Slide Number Placeholder 8"/>
          <p:cNvSpPr>
            <a:spLocks noGrp="1"/>
          </p:cNvSpPr>
          <p:nvPr>
            <p:ph type="sldNum" sz="quarter" idx="12"/>
          </p:nvPr>
        </p:nvSpPr>
        <p:spPr/>
        <p:txBody>
          <a:bodyPr/>
          <a:lstStyle/>
          <a:p>
            <a:fld id="{FDFF7B6A-646F-4468-9943-1D1BBDDCE4F2}" type="slidenum">
              <a:rPr lang="en-CA" smtClean="0"/>
              <a:t>‹#›</a:t>
            </a:fld>
            <a:endParaRPr lang="en-CA"/>
          </a:p>
        </p:txBody>
      </p:sp>
    </p:spTree>
    <p:extLst>
      <p:ext uri="{BB962C8B-B14F-4D97-AF65-F5344CB8AC3E}">
        <p14:creationId xmlns:p14="http://schemas.microsoft.com/office/powerpoint/2010/main" val="9209252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3284A6B7-9A24-4038-9F23-B13032DD2188}" type="datetimeFigureOut">
              <a:rPr lang="en-CA" smtClean="0"/>
              <a:t>2021-11-02</a:t>
            </a:fld>
            <a:endParaRPr lang="en-CA"/>
          </a:p>
        </p:txBody>
      </p:sp>
      <p:sp>
        <p:nvSpPr>
          <p:cNvPr id="4" name="Footer Placeholder 3"/>
          <p:cNvSpPr>
            <a:spLocks noGrp="1"/>
          </p:cNvSpPr>
          <p:nvPr>
            <p:ph type="ftr" sz="quarter" idx="11"/>
          </p:nvPr>
        </p:nvSpPr>
        <p:spPr/>
        <p:txBody>
          <a:bodyPr/>
          <a:lstStyle/>
          <a:p>
            <a:endParaRPr lang="en-CA"/>
          </a:p>
        </p:txBody>
      </p:sp>
      <p:sp>
        <p:nvSpPr>
          <p:cNvPr id="5" name="Slide Number Placeholder 4"/>
          <p:cNvSpPr>
            <a:spLocks noGrp="1"/>
          </p:cNvSpPr>
          <p:nvPr>
            <p:ph type="sldNum" sz="quarter" idx="12"/>
          </p:nvPr>
        </p:nvSpPr>
        <p:spPr/>
        <p:txBody>
          <a:bodyPr/>
          <a:lstStyle/>
          <a:p>
            <a:fld id="{FDFF7B6A-646F-4468-9943-1D1BBDDCE4F2}" type="slidenum">
              <a:rPr lang="en-CA" smtClean="0"/>
              <a:t>‹#›</a:t>
            </a:fld>
            <a:endParaRPr lang="en-CA"/>
          </a:p>
        </p:txBody>
      </p:sp>
    </p:spTree>
    <p:extLst>
      <p:ext uri="{BB962C8B-B14F-4D97-AF65-F5344CB8AC3E}">
        <p14:creationId xmlns:p14="http://schemas.microsoft.com/office/powerpoint/2010/main" val="13498655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284A6B7-9A24-4038-9F23-B13032DD2188}" type="datetimeFigureOut">
              <a:rPr lang="en-CA" smtClean="0"/>
              <a:t>2021-11-02</a:t>
            </a:fld>
            <a:endParaRPr lang="en-CA"/>
          </a:p>
        </p:txBody>
      </p:sp>
      <p:sp>
        <p:nvSpPr>
          <p:cNvPr id="3" name="Footer Placeholder 2"/>
          <p:cNvSpPr>
            <a:spLocks noGrp="1"/>
          </p:cNvSpPr>
          <p:nvPr>
            <p:ph type="ftr" sz="quarter" idx="11"/>
          </p:nvPr>
        </p:nvSpPr>
        <p:spPr/>
        <p:txBody>
          <a:bodyPr/>
          <a:lstStyle/>
          <a:p>
            <a:endParaRPr lang="en-CA"/>
          </a:p>
        </p:txBody>
      </p:sp>
      <p:sp>
        <p:nvSpPr>
          <p:cNvPr id="4" name="Slide Number Placeholder 3"/>
          <p:cNvSpPr>
            <a:spLocks noGrp="1"/>
          </p:cNvSpPr>
          <p:nvPr>
            <p:ph type="sldNum" sz="quarter" idx="12"/>
          </p:nvPr>
        </p:nvSpPr>
        <p:spPr/>
        <p:txBody>
          <a:bodyPr/>
          <a:lstStyle/>
          <a:p>
            <a:fld id="{FDFF7B6A-646F-4468-9943-1D1BBDDCE4F2}" type="slidenum">
              <a:rPr lang="en-CA" smtClean="0"/>
              <a:t>‹#›</a:t>
            </a:fld>
            <a:endParaRPr lang="en-CA"/>
          </a:p>
        </p:txBody>
      </p:sp>
    </p:spTree>
    <p:extLst>
      <p:ext uri="{BB962C8B-B14F-4D97-AF65-F5344CB8AC3E}">
        <p14:creationId xmlns:p14="http://schemas.microsoft.com/office/powerpoint/2010/main" val="15009570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284A6B7-9A24-4038-9F23-B13032DD2188}" type="datetimeFigureOut">
              <a:rPr lang="en-CA" smtClean="0"/>
              <a:t>2021-11-02</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FDFF7B6A-646F-4468-9943-1D1BBDDCE4F2}" type="slidenum">
              <a:rPr lang="en-CA" smtClean="0"/>
              <a:t>‹#›</a:t>
            </a:fld>
            <a:endParaRPr lang="en-CA"/>
          </a:p>
        </p:txBody>
      </p:sp>
    </p:spTree>
    <p:extLst>
      <p:ext uri="{BB962C8B-B14F-4D97-AF65-F5344CB8AC3E}">
        <p14:creationId xmlns:p14="http://schemas.microsoft.com/office/powerpoint/2010/main" val="15931664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284A6B7-9A24-4038-9F23-B13032DD2188}" type="datetimeFigureOut">
              <a:rPr lang="en-CA" smtClean="0"/>
              <a:t>2021-11-02</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FDFF7B6A-646F-4468-9943-1D1BBDDCE4F2}" type="slidenum">
              <a:rPr lang="en-CA" smtClean="0"/>
              <a:t>‹#›</a:t>
            </a:fld>
            <a:endParaRPr lang="en-CA"/>
          </a:p>
        </p:txBody>
      </p:sp>
    </p:spTree>
    <p:extLst>
      <p:ext uri="{BB962C8B-B14F-4D97-AF65-F5344CB8AC3E}">
        <p14:creationId xmlns:p14="http://schemas.microsoft.com/office/powerpoint/2010/main" val="42256518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284A6B7-9A24-4038-9F23-B13032DD2188}" type="datetimeFigureOut">
              <a:rPr lang="en-CA" smtClean="0"/>
              <a:t>2021-11-02</a:t>
            </a:fld>
            <a:endParaRPr lang="en-CA"/>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CA"/>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DFF7B6A-646F-4468-9943-1D1BBDDCE4F2}" type="slidenum">
              <a:rPr lang="en-CA" smtClean="0"/>
              <a:t>‹#›</a:t>
            </a:fld>
            <a:endParaRPr lang="en-CA"/>
          </a:p>
        </p:txBody>
      </p:sp>
    </p:spTree>
    <p:extLst>
      <p:ext uri="{BB962C8B-B14F-4D97-AF65-F5344CB8AC3E}">
        <p14:creationId xmlns:p14="http://schemas.microsoft.com/office/powerpoint/2010/main" val="1450758708"/>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6" name="Rectangle 8">
            <a:extLst>
              <a:ext uri="{FF2B5EF4-FFF2-40B4-BE49-F238E27FC236}">
                <a16:creationId xmlns:a16="http://schemas.microsoft.com/office/drawing/2014/main" id="{9B7AD9F6-8CE7-4299-8FC6-328F4DCD3FF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7EE357F-DA78-416B-BBFA-BBED4345967D}"/>
              </a:ext>
            </a:extLst>
          </p:cNvPr>
          <p:cNvSpPr>
            <a:spLocks noGrp="1"/>
          </p:cNvSpPr>
          <p:nvPr>
            <p:ph type="ctrTitle"/>
          </p:nvPr>
        </p:nvSpPr>
        <p:spPr>
          <a:xfrm>
            <a:off x="890338" y="640080"/>
            <a:ext cx="3734014" cy="3566160"/>
          </a:xfrm>
        </p:spPr>
        <p:txBody>
          <a:bodyPr anchor="b">
            <a:normAutofit/>
          </a:bodyPr>
          <a:lstStyle/>
          <a:p>
            <a:pPr algn="l"/>
            <a:r>
              <a:rPr lang="en-CA" sz="5000"/>
              <a:t>Coffee Chai Time and Annual General Meeting </a:t>
            </a:r>
          </a:p>
        </p:txBody>
      </p:sp>
      <p:sp>
        <p:nvSpPr>
          <p:cNvPr id="3" name="Subtitle 2">
            <a:extLst>
              <a:ext uri="{FF2B5EF4-FFF2-40B4-BE49-F238E27FC236}">
                <a16:creationId xmlns:a16="http://schemas.microsoft.com/office/drawing/2014/main" id="{99F88CB1-FE47-4873-8B82-1DF1793D7066}"/>
              </a:ext>
            </a:extLst>
          </p:cNvPr>
          <p:cNvSpPr>
            <a:spLocks noGrp="1"/>
          </p:cNvSpPr>
          <p:nvPr>
            <p:ph type="subTitle" idx="1"/>
          </p:nvPr>
        </p:nvSpPr>
        <p:spPr>
          <a:xfrm>
            <a:off x="890339" y="4636008"/>
            <a:ext cx="3734014" cy="1572768"/>
          </a:xfrm>
        </p:spPr>
        <p:txBody>
          <a:bodyPr>
            <a:normAutofit/>
          </a:bodyPr>
          <a:lstStyle/>
          <a:p>
            <a:pPr algn="l"/>
            <a:r>
              <a:rPr lang="en-CA"/>
              <a:t>Tuesday, November 2, 2021</a:t>
            </a:r>
          </a:p>
        </p:txBody>
      </p:sp>
      <p:sp>
        <p:nvSpPr>
          <p:cNvPr id="11" name="sketchy line">
            <a:extLst>
              <a:ext uri="{FF2B5EF4-FFF2-40B4-BE49-F238E27FC236}">
                <a16:creationId xmlns:a16="http://schemas.microsoft.com/office/drawing/2014/main" id="{F49775AF-8896-43EE-92C6-83497D6DC56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90338" y="4409267"/>
            <a:ext cx="3474720" cy="18288"/>
          </a:xfrm>
          <a:custGeom>
            <a:avLst/>
            <a:gdLst>
              <a:gd name="connsiteX0" fmla="*/ 0 w 3474720"/>
              <a:gd name="connsiteY0" fmla="*/ 0 h 18288"/>
              <a:gd name="connsiteX1" fmla="*/ 694944 w 3474720"/>
              <a:gd name="connsiteY1" fmla="*/ 0 h 18288"/>
              <a:gd name="connsiteX2" fmla="*/ 1355141 w 3474720"/>
              <a:gd name="connsiteY2" fmla="*/ 0 h 18288"/>
              <a:gd name="connsiteX3" fmla="*/ 2015338 w 3474720"/>
              <a:gd name="connsiteY3" fmla="*/ 0 h 18288"/>
              <a:gd name="connsiteX4" fmla="*/ 2779776 w 3474720"/>
              <a:gd name="connsiteY4" fmla="*/ 0 h 18288"/>
              <a:gd name="connsiteX5" fmla="*/ 3474720 w 3474720"/>
              <a:gd name="connsiteY5" fmla="*/ 0 h 18288"/>
              <a:gd name="connsiteX6" fmla="*/ 3474720 w 3474720"/>
              <a:gd name="connsiteY6" fmla="*/ 18288 h 18288"/>
              <a:gd name="connsiteX7" fmla="*/ 2779776 w 3474720"/>
              <a:gd name="connsiteY7" fmla="*/ 18288 h 18288"/>
              <a:gd name="connsiteX8" fmla="*/ 2189074 w 3474720"/>
              <a:gd name="connsiteY8" fmla="*/ 18288 h 18288"/>
              <a:gd name="connsiteX9" fmla="*/ 1528877 w 3474720"/>
              <a:gd name="connsiteY9" fmla="*/ 18288 h 18288"/>
              <a:gd name="connsiteX10" fmla="*/ 868680 w 3474720"/>
              <a:gd name="connsiteY10" fmla="*/ 18288 h 18288"/>
              <a:gd name="connsiteX11" fmla="*/ 0 w 3474720"/>
              <a:gd name="connsiteY11" fmla="*/ 18288 h 18288"/>
              <a:gd name="connsiteX12" fmla="*/ 0 w 3474720"/>
              <a:gd name="connsiteY12"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474720" h="18288" fill="none" extrusionOk="0">
                <a:moveTo>
                  <a:pt x="0" y="0"/>
                </a:moveTo>
                <a:cubicBezTo>
                  <a:pt x="224454" y="-14544"/>
                  <a:pt x="495407" y="26540"/>
                  <a:pt x="694944" y="0"/>
                </a:cubicBezTo>
                <a:cubicBezTo>
                  <a:pt x="894481" y="-26540"/>
                  <a:pt x="1130063" y="24713"/>
                  <a:pt x="1355141" y="0"/>
                </a:cubicBezTo>
                <a:cubicBezTo>
                  <a:pt x="1580219" y="-24713"/>
                  <a:pt x="1820099" y="26695"/>
                  <a:pt x="2015338" y="0"/>
                </a:cubicBezTo>
                <a:cubicBezTo>
                  <a:pt x="2210577" y="-26695"/>
                  <a:pt x="2402045" y="165"/>
                  <a:pt x="2779776" y="0"/>
                </a:cubicBezTo>
                <a:cubicBezTo>
                  <a:pt x="3157507" y="-165"/>
                  <a:pt x="3286859" y="-15571"/>
                  <a:pt x="3474720" y="0"/>
                </a:cubicBezTo>
                <a:cubicBezTo>
                  <a:pt x="3474286" y="7551"/>
                  <a:pt x="3474253" y="9822"/>
                  <a:pt x="3474720" y="18288"/>
                </a:cubicBezTo>
                <a:cubicBezTo>
                  <a:pt x="3233904" y="29845"/>
                  <a:pt x="2945134" y="-5256"/>
                  <a:pt x="2779776" y="18288"/>
                </a:cubicBezTo>
                <a:cubicBezTo>
                  <a:pt x="2614418" y="41832"/>
                  <a:pt x="2339768" y="22709"/>
                  <a:pt x="2189074" y="18288"/>
                </a:cubicBezTo>
                <a:cubicBezTo>
                  <a:pt x="2038380" y="13867"/>
                  <a:pt x="1817434" y="-4947"/>
                  <a:pt x="1528877" y="18288"/>
                </a:cubicBezTo>
                <a:cubicBezTo>
                  <a:pt x="1240320" y="41523"/>
                  <a:pt x="1042447" y="37198"/>
                  <a:pt x="868680" y="18288"/>
                </a:cubicBezTo>
                <a:cubicBezTo>
                  <a:pt x="694913" y="-622"/>
                  <a:pt x="233232" y="44909"/>
                  <a:pt x="0" y="18288"/>
                </a:cubicBezTo>
                <a:cubicBezTo>
                  <a:pt x="60" y="11696"/>
                  <a:pt x="66" y="3758"/>
                  <a:pt x="0" y="0"/>
                </a:cubicBezTo>
                <a:close/>
              </a:path>
              <a:path w="3474720" h="18288" stroke="0" extrusionOk="0">
                <a:moveTo>
                  <a:pt x="0" y="0"/>
                </a:moveTo>
                <a:cubicBezTo>
                  <a:pt x="202328" y="-14716"/>
                  <a:pt x="332722" y="-11499"/>
                  <a:pt x="625450" y="0"/>
                </a:cubicBezTo>
                <a:cubicBezTo>
                  <a:pt x="918178" y="11499"/>
                  <a:pt x="1096688" y="5123"/>
                  <a:pt x="1389888" y="0"/>
                </a:cubicBezTo>
                <a:cubicBezTo>
                  <a:pt x="1683088" y="-5123"/>
                  <a:pt x="1835981" y="-14038"/>
                  <a:pt x="1980590" y="0"/>
                </a:cubicBezTo>
                <a:cubicBezTo>
                  <a:pt x="2125199" y="14038"/>
                  <a:pt x="2396099" y="-7203"/>
                  <a:pt x="2571293" y="0"/>
                </a:cubicBezTo>
                <a:cubicBezTo>
                  <a:pt x="2746487" y="7203"/>
                  <a:pt x="3041609" y="-12036"/>
                  <a:pt x="3474720" y="0"/>
                </a:cubicBezTo>
                <a:cubicBezTo>
                  <a:pt x="3474638" y="4406"/>
                  <a:pt x="3474631" y="9982"/>
                  <a:pt x="3474720" y="18288"/>
                </a:cubicBezTo>
                <a:cubicBezTo>
                  <a:pt x="3324873" y="21876"/>
                  <a:pt x="3136771" y="12587"/>
                  <a:pt x="2814523" y="18288"/>
                </a:cubicBezTo>
                <a:cubicBezTo>
                  <a:pt x="2492275" y="23989"/>
                  <a:pt x="2294402" y="47111"/>
                  <a:pt x="2154326" y="18288"/>
                </a:cubicBezTo>
                <a:cubicBezTo>
                  <a:pt x="2014250" y="-10535"/>
                  <a:pt x="1820317" y="33903"/>
                  <a:pt x="1494130" y="18288"/>
                </a:cubicBezTo>
                <a:cubicBezTo>
                  <a:pt x="1167943" y="2673"/>
                  <a:pt x="948432" y="14868"/>
                  <a:pt x="729691" y="18288"/>
                </a:cubicBezTo>
                <a:cubicBezTo>
                  <a:pt x="510950" y="21708"/>
                  <a:pt x="264032" y="24354"/>
                  <a:pt x="0" y="18288"/>
                </a:cubicBezTo>
                <a:cubicBezTo>
                  <a:pt x="189" y="14288"/>
                  <a:pt x="-703" y="3747"/>
                  <a:pt x="0" y="0"/>
                </a:cubicBezTo>
                <a:close/>
              </a:path>
            </a:pathLst>
          </a:custGeom>
          <a:solidFill>
            <a:schemeClr val="accent2"/>
          </a:solidFill>
          <a:ln w="44450" cap="rnd">
            <a:solidFill>
              <a:schemeClr val="accent2"/>
            </a:solidFill>
            <a:round/>
            <a:extLst>
              <a:ext uri="{C807C97D-BFC1-408E-A445-0C87EB9F89A2}">
                <ask:lineSketchStyleProps xmlns:ask="http://schemas.microsoft.com/office/drawing/2018/sketchyshapes" sd="2863741219">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a:extLst>
              <a:ext uri="{FF2B5EF4-FFF2-40B4-BE49-F238E27FC236}">
                <a16:creationId xmlns:a16="http://schemas.microsoft.com/office/drawing/2014/main" id="{B17A37BA-A972-489E-BB80-2624A1953FBF}"/>
              </a:ext>
            </a:extLst>
          </p:cNvPr>
          <p:cNvPicPr>
            <a:picLocks noChangeAspect="1"/>
          </p:cNvPicPr>
          <p:nvPr/>
        </p:nvPicPr>
        <p:blipFill rotWithShape="1">
          <a:blip r:embed="rId2"/>
          <a:srcRect t="10545" r="-2" b="6039"/>
          <a:stretch/>
        </p:blipFill>
        <p:spPr>
          <a:xfrm>
            <a:off x="5311702" y="10"/>
            <a:ext cx="6878775" cy="6857990"/>
          </a:xfrm>
          <a:custGeom>
            <a:avLst/>
            <a:gdLst/>
            <a:ahLst/>
            <a:cxnLst/>
            <a:rect l="l" t="t" r="r" b="b"/>
            <a:pathLst>
              <a:path w="6878775" h="6858000">
                <a:moveTo>
                  <a:pt x="1102973" y="0"/>
                </a:moveTo>
                <a:lnTo>
                  <a:pt x="1160688" y="0"/>
                </a:lnTo>
                <a:lnTo>
                  <a:pt x="983189" y="331786"/>
                </a:lnTo>
                <a:cubicBezTo>
                  <a:pt x="914866" y="469145"/>
                  <a:pt x="850355" y="608712"/>
                  <a:pt x="789261" y="750263"/>
                </a:cubicBezTo>
                <a:cubicBezTo>
                  <a:pt x="774307" y="784928"/>
                  <a:pt x="759992" y="819849"/>
                  <a:pt x="745295" y="854514"/>
                </a:cubicBezTo>
                <a:cubicBezTo>
                  <a:pt x="756682" y="845393"/>
                  <a:pt x="765489" y="833492"/>
                  <a:pt x="770857" y="819975"/>
                </a:cubicBezTo>
                <a:cubicBezTo>
                  <a:pt x="879943" y="589569"/>
                  <a:pt x="999605" y="365513"/>
                  <a:pt x="1131329" y="148742"/>
                </a:cubicBezTo>
                <a:lnTo>
                  <a:pt x="1227589" y="0"/>
                </a:lnTo>
                <a:lnTo>
                  <a:pt x="6878775" y="0"/>
                </a:lnTo>
                <a:lnTo>
                  <a:pt x="6878775" y="6858000"/>
                </a:lnTo>
                <a:lnTo>
                  <a:pt x="713521" y="6858000"/>
                </a:lnTo>
                <a:lnTo>
                  <a:pt x="625642" y="6670527"/>
                </a:lnTo>
                <a:cubicBezTo>
                  <a:pt x="507232" y="6398531"/>
                  <a:pt x="403083" y="6118381"/>
                  <a:pt x="312785" y="5830359"/>
                </a:cubicBezTo>
                <a:cubicBezTo>
                  <a:pt x="278149" y="5719759"/>
                  <a:pt x="248879" y="5607635"/>
                  <a:pt x="212198" y="5480401"/>
                </a:cubicBezTo>
                <a:cubicBezTo>
                  <a:pt x="212208" y="5491601"/>
                  <a:pt x="212803" y="5502788"/>
                  <a:pt x="213988" y="5513923"/>
                </a:cubicBezTo>
                <a:cubicBezTo>
                  <a:pt x="264089" y="5723695"/>
                  <a:pt x="307290" y="5935370"/>
                  <a:pt x="365826" y="6142729"/>
                </a:cubicBezTo>
                <a:cubicBezTo>
                  <a:pt x="433152" y="6380817"/>
                  <a:pt x="510068" y="6614016"/>
                  <a:pt x="597975" y="6841549"/>
                </a:cubicBezTo>
                <a:lnTo>
                  <a:pt x="604824" y="6858000"/>
                </a:lnTo>
                <a:lnTo>
                  <a:pt x="552056" y="6858000"/>
                </a:lnTo>
                <a:lnTo>
                  <a:pt x="539576" y="6828295"/>
                </a:lnTo>
                <a:cubicBezTo>
                  <a:pt x="380597" y="6414594"/>
                  <a:pt x="260223" y="5988893"/>
                  <a:pt x="171555" y="5552906"/>
                </a:cubicBezTo>
                <a:cubicBezTo>
                  <a:pt x="91163" y="5157998"/>
                  <a:pt x="43746" y="4758899"/>
                  <a:pt x="12305" y="4357388"/>
                </a:cubicBezTo>
                <a:cubicBezTo>
                  <a:pt x="-14281" y="4013908"/>
                  <a:pt x="4507" y="3672965"/>
                  <a:pt x="46684" y="3331516"/>
                </a:cubicBezTo>
                <a:cubicBezTo>
                  <a:pt x="127203" y="2664286"/>
                  <a:pt x="277819" y="2007265"/>
                  <a:pt x="496065" y="1371196"/>
                </a:cubicBezTo>
                <a:cubicBezTo>
                  <a:pt x="636273" y="966066"/>
                  <a:pt x="800445" y="573253"/>
                  <a:pt x="995723" y="196614"/>
                </a:cubicBezTo>
                <a:close/>
              </a:path>
            </a:pathLst>
          </a:custGeom>
        </p:spPr>
      </p:pic>
    </p:spTree>
    <p:extLst>
      <p:ext uri="{BB962C8B-B14F-4D97-AF65-F5344CB8AC3E}">
        <p14:creationId xmlns:p14="http://schemas.microsoft.com/office/powerpoint/2010/main" val="56063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2000"/>
                                  </p:stCondLst>
                                  <p:iterate type="lt">
                                    <p:tmPct val="10000"/>
                                  </p:iterate>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400"/>
                                        <p:tgtEl>
                                          <p:spTgt spid="3">
                                            <p:txEl>
                                              <p:pRg st="0" end="0"/>
                                            </p:txEl>
                                          </p:spTgt>
                                        </p:tgtEl>
                                      </p:cBhvr>
                                    </p:animEffect>
                                  </p:childTnLst>
                                </p:cTn>
                              </p:par>
                              <p:par>
                                <p:cTn id="8" presetID="10" presetClass="entr" presetSubtype="0" fill="hold" grpId="0" nodeType="withEffect">
                                  <p:stCondLst>
                                    <p:cond delay="1000"/>
                                  </p:stCondLst>
                                  <p:iterate type="lt">
                                    <p:tmPct val="10000"/>
                                  </p:iterate>
                                  <p:childTnLst>
                                    <p:set>
                                      <p:cBhvr>
                                        <p:cTn id="9" dur="1" fill="hold">
                                          <p:stCondLst>
                                            <p:cond delay="0"/>
                                          </p:stCondLst>
                                        </p:cTn>
                                        <p:tgtEl>
                                          <p:spTgt spid="2"/>
                                        </p:tgtEl>
                                        <p:attrNameLst>
                                          <p:attrName>style.visibility</p:attrName>
                                        </p:attrNameLst>
                                      </p:cBhvr>
                                      <p:to>
                                        <p:strVal val="visible"/>
                                      </p:to>
                                    </p:set>
                                    <p:animEffect transition="in" filter="fade">
                                      <p:cBhvr>
                                        <p:cTn id="10" dur="4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1D60DC-9E9D-4859-AB32-25113D0FFB51}"/>
              </a:ext>
            </a:extLst>
          </p:cNvPr>
          <p:cNvSpPr>
            <a:spLocks noGrp="1"/>
          </p:cNvSpPr>
          <p:nvPr>
            <p:ph type="title" idx="4294967295"/>
          </p:nvPr>
        </p:nvSpPr>
        <p:spPr>
          <a:xfrm>
            <a:off x="0" y="365125"/>
            <a:ext cx="10515600" cy="1325563"/>
          </a:xfrm>
        </p:spPr>
        <p:txBody>
          <a:bodyPr>
            <a:normAutofit/>
          </a:bodyPr>
          <a:lstStyle/>
          <a:p>
            <a:r>
              <a:rPr lang="en-CA" sz="3600">
                <a:solidFill>
                  <a:srgbClr val="FFFFFF"/>
                </a:solidFill>
              </a:rPr>
              <a:t>Annual General Meeting </a:t>
            </a:r>
          </a:p>
        </p:txBody>
      </p:sp>
      <p:graphicFrame>
        <p:nvGraphicFramePr>
          <p:cNvPr id="5" name="Content Placeholder 2">
            <a:extLst>
              <a:ext uri="{FF2B5EF4-FFF2-40B4-BE49-F238E27FC236}">
                <a16:creationId xmlns:a16="http://schemas.microsoft.com/office/drawing/2014/main" id="{11A39974-000F-4947-BC13-A27BC53D9DB5}"/>
              </a:ext>
            </a:extLst>
          </p:cNvPr>
          <p:cNvGraphicFramePr>
            <a:graphicFrameLocks noGrp="1"/>
          </p:cNvGraphicFramePr>
          <p:nvPr>
            <p:ph idx="4294967295"/>
            <p:extLst>
              <p:ext uri="{D42A27DB-BD31-4B8C-83A1-F6EECF244321}">
                <p14:modId xmlns:p14="http://schemas.microsoft.com/office/powerpoint/2010/main" val="3144621565"/>
              </p:ext>
            </p:extLst>
          </p:nvPr>
        </p:nvGraphicFramePr>
        <p:xfrm>
          <a:off x="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4411356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10">
            <a:extLst>
              <a:ext uri="{FF2B5EF4-FFF2-40B4-BE49-F238E27FC236}">
                <a16:creationId xmlns:a16="http://schemas.microsoft.com/office/drawing/2014/main" id="{F13C74B1-5B17-4795-BED0-7140497B445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EAA108F-9C4C-4813-8BD4-84B0017BBB59}"/>
              </a:ext>
            </a:extLst>
          </p:cNvPr>
          <p:cNvSpPr>
            <a:spLocks noGrp="1"/>
          </p:cNvSpPr>
          <p:nvPr>
            <p:ph type="title" idx="4294967295"/>
          </p:nvPr>
        </p:nvSpPr>
        <p:spPr>
          <a:xfrm>
            <a:off x="640080" y="325369"/>
            <a:ext cx="4368602" cy="1956841"/>
          </a:xfrm>
        </p:spPr>
        <p:txBody>
          <a:bodyPr vert="horz" lIns="91440" tIns="45720" rIns="91440" bIns="45720" rtlCol="0" anchor="b">
            <a:normAutofit/>
          </a:bodyPr>
          <a:lstStyle/>
          <a:p>
            <a:r>
              <a:rPr lang="en-US" sz="5400"/>
              <a:t>Communion</a:t>
            </a:r>
            <a:br>
              <a:rPr lang="en-US" sz="5400"/>
            </a:br>
            <a:endParaRPr lang="en-US" sz="5400"/>
          </a:p>
        </p:txBody>
      </p:sp>
      <p:sp>
        <p:nvSpPr>
          <p:cNvPr id="9" name="sketchy line">
            <a:extLst>
              <a:ext uri="{FF2B5EF4-FFF2-40B4-BE49-F238E27FC236}">
                <a16:creationId xmlns:a16="http://schemas.microsoft.com/office/drawing/2014/main" id="{D4974D33-8DC5-464E-8C6D-BE58F0669C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0080" y="2586994"/>
            <a:ext cx="3474720" cy="18288"/>
          </a:xfrm>
          <a:custGeom>
            <a:avLst/>
            <a:gdLst>
              <a:gd name="connsiteX0" fmla="*/ 0 w 3474720"/>
              <a:gd name="connsiteY0" fmla="*/ 0 h 18288"/>
              <a:gd name="connsiteX1" fmla="*/ 694944 w 3474720"/>
              <a:gd name="connsiteY1" fmla="*/ 0 h 18288"/>
              <a:gd name="connsiteX2" fmla="*/ 1355141 w 3474720"/>
              <a:gd name="connsiteY2" fmla="*/ 0 h 18288"/>
              <a:gd name="connsiteX3" fmla="*/ 2015338 w 3474720"/>
              <a:gd name="connsiteY3" fmla="*/ 0 h 18288"/>
              <a:gd name="connsiteX4" fmla="*/ 2779776 w 3474720"/>
              <a:gd name="connsiteY4" fmla="*/ 0 h 18288"/>
              <a:gd name="connsiteX5" fmla="*/ 3474720 w 3474720"/>
              <a:gd name="connsiteY5" fmla="*/ 0 h 18288"/>
              <a:gd name="connsiteX6" fmla="*/ 3474720 w 3474720"/>
              <a:gd name="connsiteY6" fmla="*/ 18288 h 18288"/>
              <a:gd name="connsiteX7" fmla="*/ 2779776 w 3474720"/>
              <a:gd name="connsiteY7" fmla="*/ 18288 h 18288"/>
              <a:gd name="connsiteX8" fmla="*/ 2189074 w 3474720"/>
              <a:gd name="connsiteY8" fmla="*/ 18288 h 18288"/>
              <a:gd name="connsiteX9" fmla="*/ 1528877 w 3474720"/>
              <a:gd name="connsiteY9" fmla="*/ 18288 h 18288"/>
              <a:gd name="connsiteX10" fmla="*/ 868680 w 3474720"/>
              <a:gd name="connsiteY10" fmla="*/ 18288 h 18288"/>
              <a:gd name="connsiteX11" fmla="*/ 0 w 3474720"/>
              <a:gd name="connsiteY11" fmla="*/ 18288 h 18288"/>
              <a:gd name="connsiteX12" fmla="*/ 0 w 3474720"/>
              <a:gd name="connsiteY12"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474720" h="18288" fill="none" extrusionOk="0">
                <a:moveTo>
                  <a:pt x="0" y="0"/>
                </a:moveTo>
                <a:cubicBezTo>
                  <a:pt x="224454" y="-14544"/>
                  <a:pt x="495407" y="26540"/>
                  <a:pt x="694944" y="0"/>
                </a:cubicBezTo>
                <a:cubicBezTo>
                  <a:pt x="894481" y="-26540"/>
                  <a:pt x="1130063" y="24713"/>
                  <a:pt x="1355141" y="0"/>
                </a:cubicBezTo>
                <a:cubicBezTo>
                  <a:pt x="1580219" y="-24713"/>
                  <a:pt x="1820099" y="26695"/>
                  <a:pt x="2015338" y="0"/>
                </a:cubicBezTo>
                <a:cubicBezTo>
                  <a:pt x="2210577" y="-26695"/>
                  <a:pt x="2402045" y="165"/>
                  <a:pt x="2779776" y="0"/>
                </a:cubicBezTo>
                <a:cubicBezTo>
                  <a:pt x="3157507" y="-165"/>
                  <a:pt x="3286859" y="-15571"/>
                  <a:pt x="3474720" y="0"/>
                </a:cubicBezTo>
                <a:cubicBezTo>
                  <a:pt x="3474286" y="7551"/>
                  <a:pt x="3474253" y="9822"/>
                  <a:pt x="3474720" y="18288"/>
                </a:cubicBezTo>
                <a:cubicBezTo>
                  <a:pt x="3233904" y="29845"/>
                  <a:pt x="2945134" y="-5256"/>
                  <a:pt x="2779776" y="18288"/>
                </a:cubicBezTo>
                <a:cubicBezTo>
                  <a:pt x="2614418" y="41832"/>
                  <a:pt x="2339768" y="22709"/>
                  <a:pt x="2189074" y="18288"/>
                </a:cubicBezTo>
                <a:cubicBezTo>
                  <a:pt x="2038380" y="13867"/>
                  <a:pt x="1817434" y="-4947"/>
                  <a:pt x="1528877" y="18288"/>
                </a:cubicBezTo>
                <a:cubicBezTo>
                  <a:pt x="1240320" y="41523"/>
                  <a:pt x="1042447" y="37198"/>
                  <a:pt x="868680" y="18288"/>
                </a:cubicBezTo>
                <a:cubicBezTo>
                  <a:pt x="694913" y="-622"/>
                  <a:pt x="233232" y="44909"/>
                  <a:pt x="0" y="18288"/>
                </a:cubicBezTo>
                <a:cubicBezTo>
                  <a:pt x="60" y="11696"/>
                  <a:pt x="66" y="3758"/>
                  <a:pt x="0" y="0"/>
                </a:cubicBezTo>
                <a:close/>
              </a:path>
              <a:path w="3474720" h="18288" stroke="0" extrusionOk="0">
                <a:moveTo>
                  <a:pt x="0" y="0"/>
                </a:moveTo>
                <a:cubicBezTo>
                  <a:pt x="202328" y="-14716"/>
                  <a:pt x="332722" y="-11499"/>
                  <a:pt x="625450" y="0"/>
                </a:cubicBezTo>
                <a:cubicBezTo>
                  <a:pt x="918178" y="11499"/>
                  <a:pt x="1096688" y="5123"/>
                  <a:pt x="1389888" y="0"/>
                </a:cubicBezTo>
                <a:cubicBezTo>
                  <a:pt x="1683088" y="-5123"/>
                  <a:pt x="1835981" y="-14038"/>
                  <a:pt x="1980590" y="0"/>
                </a:cubicBezTo>
                <a:cubicBezTo>
                  <a:pt x="2125199" y="14038"/>
                  <a:pt x="2396099" y="-7203"/>
                  <a:pt x="2571293" y="0"/>
                </a:cubicBezTo>
                <a:cubicBezTo>
                  <a:pt x="2746487" y="7203"/>
                  <a:pt x="3041609" y="-12036"/>
                  <a:pt x="3474720" y="0"/>
                </a:cubicBezTo>
                <a:cubicBezTo>
                  <a:pt x="3474638" y="4406"/>
                  <a:pt x="3474631" y="9982"/>
                  <a:pt x="3474720" y="18288"/>
                </a:cubicBezTo>
                <a:cubicBezTo>
                  <a:pt x="3324873" y="21876"/>
                  <a:pt x="3136771" y="12587"/>
                  <a:pt x="2814523" y="18288"/>
                </a:cubicBezTo>
                <a:cubicBezTo>
                  <a:pt x="2492275" y="23989"/>
                  <a:pt x="2294402" y="47111"/>
                  <a:pt x="2154326" y="18288"/>
                </a:cubicBezTo>
                <a:cubicBezTo>
                  <a:pt x="2014250" y="-10535"/>
                  <a:pt x="1820317" y="33903"/>
                  <a:pt x="1494130" y="18288"/>
                </a:cubicBezTo>
                <a:cubicBezTo>
                  <a:pt x="1167943" y="2673"/>
                  <a:pt x="948432" y="14868"/>
                  <a:pt x="729691" y="18288"/>
                </a:cubicBezTo>
                <a:cubicBezTo>
                  <a:pt x="510950" y="21708"/>
                  <a:pt x="264032" y="24354"/>
                  <a:pt x="0" y="18288"/>
                </a:cubicBezTo>
                <a:cubicBezTo>
                  <a:pt x="189" y="14288"/>
                  <a:pt x="-703" y="3747"/>
                  <a:pt x="0" y="0"/>
                </a:cubicBezTo>
                <a:close/>
              </a:path>
            </a:pathLst>
          </a:custGeom>
          <a:solidFill>
            <a:schemeClr val="accent2"/>
          </a:solidFill>
          <a:ln w="44450" cap="rnd">
            <a:solidFill>
              <a:schemeClr val="accent2"/>
            </a:solidFill>
            <a:round/>
            <a:extLst>
              <a:ext uri="{C807C97D-BFC1-408E-A445-0C87EB9F89A2}">
                <ask:lineSketchStyleProps xmlns:ask="http://schemas.microsoft.com/office/drawing/2018/sketchyshapes" sd="2863741219">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 Placeholder 4">
            <a:extLst>
              <a:ext uri="{FF2B5EF4-FFF2-40B4-BE49-F238E27FC236}">
                <a16:creationId xmlns:a16="http://schemas.microsoft.com/office/drawing/2014/main" id="{AEE5CEFD-6E5F-4031-B572-4C5A8CE5AFDD}"/>
              </a:ext>
            </a:extLst>
          </p:cNvPr>
          <p:cNvSpPr>
            <a:spLocks noGrp="1"/>
          </p:cNvSpPr>
          <p:nvPr>
            <p:ph type="body" sz="half" idx="4294967295"/>
          </p:nvPr>
        </p:nvSpPr>
        <p:spPr>
          <a:xfrm>
            <a:off x="640080" y="2872899"/>
            <a:ext cx="4243589" cy="3320668"/>
          </a:xfrm>
        </p:spPr>
        <p:txBody>
          <a:bodyPr vert="horz" lIns="91440" tIns="45720" rIns="91440" bIns="45720" rtlCol="0">
            <a:normAutofit/>
          </a:bodyPr>
          <a:lstStyle/>
          <a:p>
            <a:endParaRPr lang="en-US" sz="2200"/>
          </a:p>
          <a:p>
            <a:endParaRPr lang="en-US" sz="2200"/>
          </a:p>
        </p:txBody>
      </p:sp>
      <p:pic>
        <p:nvPicPr>
          <p:cNvPr id="6" name="Content Placeholder 5">
            <a:extLst>
              <a:ext uri="{FF2B5EF4-FFF2-40B4-BE49-F238E27FC236}">
                <a16:creationId xmlns:a16="http://schemas.microsoft.com/office/drawing/2014/main" id="{C7831292-E4A3-44DA-8A4E-9644B02F1B73}"/>
              </a:ext>
            </a:extLst>
          </p:cNvPr>
          <p:cNvPicPr>
            <a:picLocks noGrp="1" noChangeAspect="1"/>
          </p:cNvPicPr>
          <p:nvPr>
            <p:ph idx="4294967295"/>
          </p:nvPr>
        </p:nvPicPr>
        <p:blipFill rotWithShape="1">
          <a:blip r:embed="rId2"/>
          <a:srcRect l="33048" r="-1" b="-1"/>
          <a:stretch/>
        </p:blipFill>
        <p:spPr>
          <a:xfrm>
            <a:off x="5311702" y="10"/>
            <a:ext cx="6878775" cy="6857990"/>
          </a:xfrm>
          <a:custGeom>
            <a:avLst/>
            <a:gdLst/>
            <a:ahLst/>
            <a:cxnLst/>
            <a:rect l="l" t="t" r="r" b="b"/>
            <a:pathLst>
              <a:path w="6878775" h="6858000">
                <a:moveTo>
                  <a:pt x="1102973" y="0"/>
                </a:moveTo>
                <a:lnTo>
                  <a:pt x="1160688" y="0"/>
                </a:lnTo>
                <a:lnTo>
                  <a:pt x="983189" y="331786"/>
                </a:lnTo>
                <a:cubicBezTo>
                  <a:pt x="914866" y="469145"/>
                  <a:pt x="850355" y="608712"/>
                  <a:pt x="789261" y="750263"/>
                </a:cubicBezTo>
                <a:cubicBezTo>
                  <a:pt x="774307" y="784928"/>
                  <a:pt x="759992" y="819849"/>
                  <a:pt x="745295" y="854514"/>
                </a:cubicBezTo>
                <a:cubicBezTo>
                  <a:pt x="756682" y="845393"/>
                  <a:pt x="765489" y="833492"/>
                  <a:pt x="770857" y="819975"/>
                </a:cubicBezTo>
                <a:cubicBezTo>
                  <a:pt x="879943" y="589569"/>
                  <a:pt x="999605" y="365513"/>
                  <a:pt x="1131329" y="148742"/>
                </a:cubicBezTo>
                <a:lnTo>
                  <a:pt x="1227589" y="0"/>
                </a:lnTo>
                <a:lnTo>
                  <a:pt x="6878775" y="0"/>
                </a:lnTo>
                <a:lnTo>
                  <a:pt x="6878775" y="6858000"/>
                </a:lnTo>
                <a:lnTo>
                  <a:pt x="713521" y="6858000"/>
                </a:lnTo>
                <a:lnTo>
                  <a:pt x="625642" y="6670527"/>
                </a:lnTo>
                <a:cubicBezTo>
                  <a:pt x="507232" y="6398531"/>
                  <a:pt x="403083" y="6118381"/>
                  <a:pt x="312785" y="5830359"/>
                </a:cubicBezTo>
                <a:cubicBezTo>
                  <a:pt x="278149" y="5719759"/>
                  <a:pt x="248879" y="5607635"/>
                  <a:pt x="212198" y="5480401"/>
                </a:cubicBezTo>
                <a:cubicBezTo>
                  <a:pt x="212208" y="5491601"/>
                  <a:pt x="212803" y="5502788"/>
                  <a:pt x="213988" y="5513923"/>
                </a:cubicBezTo>
                <a:cubicBezTo>
                  <a:pt x="264089" y="5723695"/>
                  <a:pt x="307290" y="5935370"/>
                  <a:pt x="365826" y="6142729"/>
                </a:cubicBezTo>
                <a:cubicBezTo>
                  <a:pt x="433152" y="6380817"/>
                  <a:pt x="510068" y="6614016"/>
                  <a:pt x="597975" y="6841549"/>
                </a:cubicBezTo>
                <a:lnTo>
                  <a:pt x="604824" y="6858000"/>
                </a:lnTo>
                <a:lnTo>
                  <a:pt x="552056" y="6858000"/>
                </a:lnTo>
                <a:lnTo>
                  <a:pt x="539576" y="6828295"/>
                </a:lnTo>
                <a:cubicBezTo>
                  <a:pt x="380597" y="6414594"/>
                  <a:pt x="260223" y="5988893"/>
                  <a:pt x="171555" y="5552906"/>
                </a:cubicBezTo>
                <a:cubicBezTo>
                  <a:pt x="91163" y="5157998"/>
                  <a:pt x="43746" y="4758899"/>
                  <a:pt x="12305" y="4357388"/>
                </a:cubicBezTo>
                <a:cubicBezTo>
                  <a:pt x="-14281" y="4013908"/>
                  <a:pt x="4507" y="3672965"/>
                  <a:pt x="46684" y="3331516"/>
                </a:cubicBezTo>
                <a:cubicBezTo>
                  <a:pt x="127203" y="2664286"/>
                  <a:pt x="277819" y="2007265"/>
                  <a:pt x="496065" y="1371196"/>
                </a:cubicBezTo>
                <a:cubicBezTo>
                  <a:pt x="636273" y="966066"/>
                  <a:pt x="800445" y="573253"/>
                  <a:pt x="995723" y="196614"/>
                </a:cubicBezTo>
                <a:close/>
              </a:path>
            </a:pathLst>
          </a:custGeom>
        </p:spPr>
      </p:pic>
    </p:spTree>
    <p:extLst>
      <p:ext uri="{BB962C8B-B14F-4D97-AF65-F5344CB8AC3E}">
        <p14:creationId xmlns:p14="http://schemas.microsoft.com/office/powerpoint/2010/main" val="258506037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Shape 10">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A4432680-EE9B-42D4-B9C9-C0B867355F26}"/>
              </a:ext>
            </a:extLst>
          </p:cNvPr>
          <p:cNvSpPr>
            <a:spLocks noGrp="1"/>
          </p:cNvSpPr>
          <p:nvPr>
            <p:ph type="title"/>
          </p:nvPr>
        </p:nvSpPr>
        <p:spPr>
          <a:xfrm>
            <a:off x="686834" y="1153572"/>
            <a:ext cx="3200400" cy="4461163"/>
          </a:xfrm>
        </p:spPr>
        <p:txBody>
          <a:bodyPr vert="horz" lIns="91440" tIns="45720" rIns="91440" bIns="45720" rtlCol="0" anchor="ctr">
            <a:normAutofit/>
          </a:bodyPr>
          <a:lstStyle/>
          <a:p>
            <a:r>
              <a:rPr lang="en-US" kern="1200">
                <a:solidFill>
                  <a:srgbClr val="FFFFFF"/>
                </a:solidFill>
                <a:latin typeface="+mj-lt"/>
                <a:ea typeface="+mj-ea"/>
                <a:cs typeface="+mj-cs"/>
              </a:rPr>
              <a:t>Invitation – Love and Relational feast</a:t>
            </a:r>
          </a:p>
        </p:txBody>
      </p:sp>
      <p:sp>
        <p:nvSpPr>
          <p:cNvPr id="13" name="Arc 12">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4" name="TextBox 3">
            <a:extLst>
              <a:ext uri="{FF2B5EF4-FFF2-40B4-BE49-F238E27FC236}">
                <a16:creationId xmlns:a16="http://schemas.microsoft.com/office/drawing/2014/main" id="{00B03D13-4890-460E-843C-07035F2592D4}"/>
              </a:ext>
            </a:extLst>
          </p:cNvPr>
          <p:cNvSpPr txBox="1"/>
          <p:nvPr/>
        </p:nvSpPr>
        <p:spPr>
          <a:xfrm>
            <a:off x="4447308" y="591344"/>
            <a:ext cx="6906491" cy="5585619"/>
          </a:xfrm>
          <a:prstGeom prst="rect">
            <a:avLst/>
          </a:prstGeom>
        </p:spPr>
        <p:txBody>
          <a:bodyPr vert="horz" lIns="91440" tIns="45720" rIns="91440" bIns="45720" rtlCol="0" anchor="ctr">
            <a:normAutofit/>
          </a:bodyPr>
          <a:lstStyle/>
          <a:p>
            <a:pPr defTabSz="914400">
              <a:lnSpc>
                <a:spcPct val="90000"/>
              </a:lnSpc>
              <a:spcAft>
                <a:spcPts val="600"/>
              </a:spcAft>
            </a:pPr>
            <a:r>
              <a:rPr lang="en-US" sz="2800" dirty="0"/>
              <a:t>Friends,  Jesus invites us to share meal together in this time.</a:t>
            </a:r>
          </a:p>
          <a:p>
            <a:pPr defTabSz="914400">
              <a:lnSpc>
                <a:spcPct val="90000"/>
              </a:lnSpc>
              <a:spcAft>
                <a:spcPts val="600"/>
              </a:spcAft>
            </a:pPr>
            <a:endParaRPr lang="en-US" sz="2800" dirty="0"/>
          </a:p>
          <a:p>
            <a:pPr defTabSz="914400">
              <a:lnSpc>
                <a:spcPct val="90000"/>
              </a:lnSpc>
              <a:spcAft>
                <a:spcPts val="600"/>
              </a:spcAft>
            </a:pPr>
            <a:r>
              <a:rPr lang="en-US" sz="2800" dirty="0"/>
              <a:t>Even though we cannot be together in person, we can be strengthened by this holy meal. We can find power in the breaking of the bread and the sharing  of the cup of blessing. </a:t>
            </a:r>
          </a:p>
          <a:p>
            <a:pPr defTabSz="914400">
              <a:lnSpc>
                <a:spcPct val="90000"/>
              </a:lnSpc>
              <a:spcAft>
                <a:spcPts val="600"/>
              </a:spcAft>
            </a:pPr>
            <a:r>
              <a:rPr lang="en-US" sz="2800" dirty="0"/>
              <a:t>Let's gather, though we are separate, and join the feast of love.</a:t>
            </a:r>
          </a:p>
        </p:txBody>
      </p:sp>
    </p:spTree>
    <p:extLst>
      <p:ext uri="{BB962C8B-B14F-4D97-AF65-F5344CB8AC3E}">
        <p14:creationId xmlns:p14="http://schemas.microsoft.com/office/powerpoint/2010/main" val="343102611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Shape 10">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F2CAE82-610A-43E5-BB12-E1BEC9328C41}"/>
              </a:ext>
            </a:extLst>
          </p:cNvPr>
          <p:cNvSpPr>
            <a:spLocks noGrp="1"/>
          </p:cNvSpPr>
          <p:nvPr>
            <p:ph type="title"/>
          </p:nvPr>
        </p:nvSpPr>
        <p:spPr>
          <a:xfrm>
            <a:off x="686834" y="1153572"/>
            <a:ext cx="3200400" cy="4461163"/>
          </a:xfrm>
        </p:spPr>
        <p:txBody>
          <a:bodyPr vert="horz" lIns="91440" tIns="45720" rIns="91440" bIns="45720" rtlCol="0" anchor="ctr">
            <a:normAutofit/>
          </a:bodyPr>
          <a:lstStyle/>
          <a:p>
            <a:r>
              <a:rPr lang="en-US" kern="1200">
                <a:solidFill>
                  <a:srgbClr val="FFFFFF"/>
                </a:solidFill>
                <a:latin typeface="+mj-lt"/>
                <a:ea typeface="+mj-ea"/>
                <a:cs typeface="+mj-cs"/>
              </a:rPr>
              <a:t>Prayer of Thanksgiving</a:t>
            </a:r>
          </a:p>
        </p:txBody>
      </p:sp>
      <p:sp>
        <p:nvSpPr>
          <p:cNvPr id="13" name="Arc 12">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4" name="TextBox 3">
            <a:extLst>
              <a:ext uri="{FF2B5EF4-FFF2-40B4-BE49-F238E27FC236}">
                <a16:creationId xmlns:a16="http://schemas.microsoft.com/office/drawing/2014/main" id="{5A933D0A-57C9-49E2-86B9-A555D3F2EAA0}"/>
              </a:ext>
            </a:extLst>
          </p:cNvPr>
          <p:cNvSpPr txBox="1"/>
          <p:nvPr/>
        </p:nvSpPr>
        <p:spPr>
          <a:xfrm>
            <a:off x="4447308" y="591344"/>
            <a:ext cx="6906491" cy="5585619"/>
          </a:xfrm>
          <a:prstGeom prst="rect">
            <a:avLst/>
          </a:prstGeom>
        </p:spPr>
        <p:txBody>
          <a:bodyPr vert="horz" lIns="91440" tIns="45720" rIns="91440" bIns="45720" rtlCol="0" anchor="ctr">
            <a:normAutofit/>
          </a:bodyPr>
          <a:lstStyle/>
          <a:p>
            <a:pPr defTabSz="914400">
              <a:lnSpc>
                <a:spcPct val="90000"/>
              </a:lnSpc>
              <a:spcAft>
                <a:spcPts val="600"/>
              </a:spcAft>
            </a:pPr>
            <a:r>
              <a:rPr lang="en-US" sz="2800" dirty="0"/>
              <a:t>God , in you we live , move and are fed, sweet, flowing milk, life </a:t>
            </a:r>
            <a:r>
              <a:rPr lang="en-US" sz="2800" dirty="0" err="1"/>
              <a:t>givingbread</a:t>
            </a:r>
            <a:r>
              <a:rPr lang="en-US" sz="2800" dirty="0"/>
              <a:t>. </a:t>
            </a:r>
          </a:p>
          <a:p>
            <a:pPr defTabSz="914400">
              <a:lnSpc>
                <a:spcPct val="90000"/>
              </a:lnSpc>
              <a:spcAft>
                <a:spcPts val="600"/>
              </a:spcAft>
            </a:pPr>
            <a:r>
              <a:rPr lang="en-US" sz="2800" dirty="0"/>
              <a:t>Oh God bless this bread as a symbol of our oneness.</a:t>
            </a:r>
          </a:p>
          <a:p>
            <a:pPr defTabSz="914400">
              <a:lnSpc>
                <a:spcPct val="90000"/>
              </a:lnSpc>
              <a:spcAft>
                <a:spcPts val="600"/>
              </a:spcAft>
            </a:pPr>
            <a:r>
              <a:rPr lang="en-US" sz="2800" dirty="0"/>
              <a:t>Let us break bread together in God's love that revealed in Jesus' life , work, death and risen! amen</a:t>
            </a:r>
          </a:p>
        </p:txBody>
      </p:sp>
    </p:spTree>
    <p:extLst>
      <p:ext uri="{BB962C8B-B14F-4D97-AF65-F5344CB8AC3E}">
        <p14:creationId xmlns:p14="http://schemas.microsoft.com/office/powerpoint/2010/main" val="314891223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Shape 10">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ED214A4-9717-4503-AB94-CFE4BD775550}"/>
              </a:ext>
            </a:extLst>
          </p:cNvPr>
          <p:cNvSpPr>
            <a:spLocks noGrp="1"/>
          </p:cNvSpPr>
          <p:nvPr>
            <p:ph type="title"/>
          </p:nvPr>
        </p:nvSpPr>
        <p:spPr>
          <a:xfrm>
            <a:off x="686834" y="1153572"/>
            <a:ext cx="3200400" cy="4461163"/>
          </a:xfrm>
        </p:spPr>
        <p:txBody>
          <a:bodyPr vert="horz" lIns="91440" tIns="45720" rIns="91440" bIns="45720" rtlCol="0" anchor="ctr">
            <a:normAutofit/>
          </a:bodyPr>
          <a:lstStyle/>
          <a:p>
            <a:r>
              <a:rPr lang="en-US" kern="1200">
                <a:solidFill>
                  <a:srgbClr val="FFFFFF"/>
                </a:solidFill>
                <a:latin typeface="+mj-lt"/>
                <a:ea typeface="+mj-ea"/>
                <a:cs typeface="+mj-cs"/>
              </a:rPr>
              <a:t>Sharing the bread</a:t>
            </a:r>
          </a:p>
        </p:txBody>
      </p:sp>
      <p:sp>
        <p:nvSpPr>
          <p:cNvPr id="13" name="Arc 12">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4" name="TextBox 3">
            <a:extLst>
              <a:ext uri="{FF2B5EF4-FFF2-40B4-BE49-F238E27FC236}">
                <a16:creationId xmlns:a16="http://schemas.microsoft.com/office/drawing/2014/main" id="{5E02A6F2-82D5-4C03-89F9-8C29537F4883}"/>
              </a:ext>
            </a:extLst>
          </p:cNvPr>
          <p:cNvSpPr txBox="1"/>
          <p:nvPr/>
        </p:nvSpPr>
        <p:spPr>
          <a:xfrm>
            <a:off x="4447308" y="591344"/>
            <a:ext cx="6906491" cy="5585619"/>
          </a:xfrm>
          <a:prstGeom prst="rect">
            <a:avLst/>
          </a:prstGeom>
        </p:spPr>
        <p:txBody>
          <a:bodyPr vert="horz" lIns="91440" tIns="45720" rIns="91440" bIns="45720" rtlCol="0" anchor="ctr">
            <a:normAutofit/>
          </a:bodyPr>
          <a:lstStyle/>
          <a:p>
            <a:pPr defTabSz="914400">
              <a:lnSpc>
                <a:spcPct val="90000"/>
              </a:lnSpc>
              <a:spcAft>
                <a:spcPts val="600"/>
              </a:spcAft>
            </a:pPr>
            <a:r>
              <a:rPr lang="en-US" sz="2800" dirty="0"/>
              <a:t>Take your  bread and eat . Do this in remembrance of  the one who showed the one who showed us how to love one another. Amen.  </a:t>
            </a:r>
          </a:p>
        </p:txBody>
      </p:sp>
    </p:spTree>
    <p:extLst>
      <p:ext uri="{BB962C8B-B14F-4D97-AF65-F5344CB8AC3E}">
        <p14:creationId xmlns:p14="http://schemas.microsoft.com/office/powerpoint/2010/main" val="2452887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C05CBC3C-2E5A-4839-8B9B-2E5A6ADF0F5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Shape 11">
            <a:extLst>
              <a:ext uri="{FF2B5EF4-FFF2-40B4-BE49-F238E27FC236}">
                <a16:creationId xmlns:a16="http://schemas.microsoft.com/office/drawing/2014/main" id="{827FF362-FC97-4BF5-949B-D4ADFA26E4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8888549">
            <a:off x="-1059473" y="-1108988"/>
            <a:ext cx="7179830" cy="5226565"/>
          </a:xfrm>
          <a:custGeom>
            <a:avLst/>
            <a:gdLst>
              <a:gd name="connsiteX0" fmla="*/ 5217841 w 7179830"/>
              <a:gd name="connsiteY0" fmla="*/ 464824 h 5226565"/>
              <a:gd name="connsiteX1" fmla="*/ 5222490 w 7179830"/>
              <a:gd name="connsiteY1" fmla="*/ 464289 h 5226565"/>
              <a:gd name="connsiteX2" fmla="*/ 5216768 w 7179830"/>
              <a:gd name="connsiteY2" fmla="*/ 463394 h 5226565"/>
              <a:gd name="connsiteX3" fmla="*/ 5217841 w 7179830"/>
              <a:gd name="connsiteY3" fmla="*/ 464824 h 5226565"/>
              <a:gd name="connsiteX4" fmla="*/ 4945201 w 7179830"/>
              <a:gd name="connsiteY4" fmla="*/ 5226565 h 5226565"/>
              <a:gd name="connsiteX5" fmla="*/ 140449 w 7179830"/>
              <a:gd name="connsiteY5" fmla="*/ 2240811 h 5226565"/>
              <a:gd name="connsiteX6" fmla="*/ 232913 w 7179830"/>
              <a:gd name="connsiteY6" fmla="*/ 2052782 h 5226565"/>
              <a:gd name="connsiteX7" fmla="*/ 375714 w 7179830"/>
              <a:gd name="connsiteY7" fmla="*/ 1803205 h 5226565"/>
              <a:gd name="connsiteX8" fmla="*/ 1512756 w 7179830"/>
              <a:gd name="connsiteY8" fmla="*/ 638448 h 5226565"/>
              <a:gd name="connsiteX9" fmla="*/ 2902095 w 7179830"/>
              <a:gd name="connsiteY9" fmla="*/ 120440 h 5226565"/>
              <a:gd name="connsiteX10" fmla="*/ 2848453 w 7179830"/>
              <a:gd name="connsiteY10" fmla="*/ 125626 h 5226565"/>
              <a:gd name="connsiteX11" fmla="*/ 1837830 w 7179830"/>
              <a:gd name="connsiteY11" fmla="*/ 426203 h 5226565"/>
              <a:gd name="connsiteX12" fmla="*/ 214608 w 7179830"/>
              <a:gd name="connsiteY12" fmla="*/ 1882239 h 5226565"/>
              <a:gd name="connsiteX13" fmla="*/ 91317 w 7179830"/>
              <a:gd name="connsiteY13" fmla="*/ 2123701 h 5226565"/>
              <a:gd name="connsiteX14" fmla="*/ 64092 w 7179830"/>
              <a:gd name="connsiteY14" fmla="*/ 2193361 h 5226565"/>
              <a:gd name="connsiteX15" fmla="*/ 0 w 7179830"/>
              <a:gd name="connsiteY15" fmla="*/ 2153533 h 5226565"/>
              <a:gd name="connsiteX16" fmla="*/ 42834 w 7179830"/>
              <a:gd name="connsiteY16" fmla="*/ 2047277 h 5226565"/>
              <a:gd name="connsiteX17" fmla="*/ 923582 w 7179830"/>
              <a:gd name="connsiteY17" fmla="*/ 915600 h 5226565"/>
              <a:gd name="connsiteX18" fmla="*/ 2686989 w 7179830"/>
              <a:gd name="connsiteY18" fmla="*/ 73950 h 5226565"/>
              <a:gd name="connsiteX19" fmla="*/ 3059983 w 7179830"/>
              <a:gd name="connsiteY19" fmla="*/ 20308 h 5226565"/>
              <a:gd name="connsiteX20" fmla="*/ 3454435 w 7179830"/>
              <a:gd name="connsiteY20" fmla="*/ 1176 h 5226565"/>
              <a:gd name="connsiteX21" fmla="*/ 3923806 w 7179830"/>
              <a:gd name="connsiteY21" fmla="*/ 49990 h 5226565"/>
              <a:gd name="connsiteX22" fmla="*/ 5350874 w 7179830"/>
              <a:gd name="connsiteY22" fmla="*/ 426917 h 5226565"/>
              <a:gd name="connsiteX23" fmla="*/ 6607360 w 7179830"/>
              <a:gd name="connsiteY23" fmla="*/ 1075097 h 5226565"/>
              <a:gd name="connsiteX24" fmla="*/ 7110534 w 7179830"/>
              <a:gd name="connsiteY24" fmla="*/ 1541421 h 5226565"/>
              <a:gd name="connsiteX25" fmla="*/ 7179830 w 7179830"/>
              <a:gd name="connsiteY25" fmla="*/ 1630542 h 5226565"/>
              <a:gd name="connsiteX26" fmla="*/ 7136295 w 7179830"/>
              <a:gd name="connsiteY26" fmla="*/ 1700600 h 5226565"/>
              <a:gd name="connsiteX27" fmla="*/ 7131140 w 7179830"/>
              <a:gd name="connsiteY27" fmla="*/ 1693045 h 5226565"/>
              <a:gd name="connsiteX28" fmla="*/ 6577499 w 7179830"/>
              <a:gd name="connsiteY28" fmla="*/ 1148230 h 5226565"/>
              <a:gd name="connsiteX29" fmla="*/ 5494816 w 7179830"/>
              <a:gd name="connsiteY29" fmla="*/ 563527 h 5226565"/>
              <a:gd name="connsiteX30" fmla="*/ 5366967 w 7179830"/>
              <a:gd name="connsiteY30" fmla="*/ 514176 h 5226565"/>
              <a:gd name="connsiteX31" fmla="*/ 5244661 w 7179830"/>
              <a:gd name="connsiteY31" fmla="*/ 470725 h 5226565"/>
              <a:gd name="connsiteX32" fmla="*/ 5904822 w 7179830"/>
              <a:gd name="connsiteY32" fmla="*/ 815468 h 5226565"/>
              <a:gd name="connsiteX33" fmla="*/ 7015222 w 7179830"/>
              <a:gd name="connsiteY33" fmla="*/ 1815185 h 5226565"/>
              <a:gd name="connsiteX34" fmla="*/ 7040454 w 7179830"/>
              <a:gd name="connsiteY34" fmla="*/ 1854830 h 52265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7179830" h="5226565">
                <a:moveTo>
                  <a:pt x="5217841" y="464824"/>
                </a:moveTo>
                <a:lnTo>
                  <a:pt x="5222490" y="464289"/>
                </a:lnTo>
                <a:lnTo>
                  <a:pt x="5216768" y="463394"/>
                </a:lnTo>
                <a:cubicBezTo>
                  <a:pt x="5216768" y="463394"/>
                  <a:pt x="5216768" y="464646"/>
                  <a:pt x="5217841" y="464824"/>
                </a:cubicBezTo>
                <a:close/>
                <a:moveTo>
                  <a:pt x="4945201" y="5226565"/>
                </a:moveTo>
                <a:lnTo>
                  <a:pt x="140449" y="2240811"/>
                </a:lnTo>
                <a:lnTo>
                  <a:pt x="232913" y="2052782"/>
                </a:lnTo>
                <a:cubicBezTo>
                  <a:pt x="277693" y="1968290"/>
                  <a:pt x="325201" y="1885054"/>
                  <a:pt x="375714" y="1803205"/>
                </a:cubicBezTo>
                <a:cubicBezTo>
                  <a:pt x="667528" y="1329721"/>
                  <a:pt x="1039629" y="935091"/>
                  <a:pt x="1512756" y="638448"/>
                </a:cubicBezTo>
                <a:cubicBezTo>
                  <a:pt x="1939392" y="370950"/>
                  <a:pt x="2405724" y="210560"/>
                  <a:pt x="2902095" y="120440"/>
                </a:cubicBezTo>
                <a:cubicBezTo>
                  <a:pt x="2884054" y="118134"/>
                  <a:pt x="2865727" y="119904"/>
                  <a:pt x="2848453" y="125626"/>
                </a:cubicBezTo>
                <a:cubicBezTo>
                  <a:pt x="2498704" y="175943"/>
                  <a:pt x="2158217" y="277201"/>
                  <a:pt x="1837830" y="426203"/>
                </a:cubicBezTo>
                <a:cubicBezTo>
                  <a:pt x="1147094" y="744660"/>
                  <a:pt x="593502" y="1217071"/>
                  <a:pt x="214608" y="1882239"/>
                </a:cubicBezTo>
                <a:cubicBezTo>
                  <a:pt x="169441" y="1960776"/>
                  <a:pt x="128308" y="2041369"/>
                  <a:pt x="91317" y="2123701"/>
                </a:cubicBezTo>
                <a:lnTo>
                  <a:pt x="64092" y="2193361"/>
                </a:lnTo>
                <a:lnTo>
                  <a:pt x="0" y="2153533"/>
                </a:lnTo>
                <a:lnTo>
                  <a:pt x="42834" y="2047277"/>
                </a:lnTo>
                <a:cubicBezTo>
                  <a:pt x="241792" y="1615775"/>
                  <a:pt x="541268" y="1241591"/>
                  <a:pt x="923582" y="915600"/>
                </a:cubicBezTo>
                <a:cubicBezTo>
                  <a:pt x="1435331" y="478415"/>
                  <a:pt x="2028081" y="205375"/>
                  <a:pt x="2686989" y="73950"/>
                </a:cubicBezTo>
                <a:cubicBezTo>
                  <a:pt x="2810367" y="49274"/>
                  <a:pt x="2934818" y="32466"/>
                  <a:pt x="3059983" y="20308"/>
                </a:cubicBezTo>
                <a:cubicBezTo>
                  <a:pt x="3185149" y="8148"/>
                  <a:pt x="3308706" y="2963"/>
                  <a:pt x="3454435" y="1176"/>
                </a:cubicBezTo>
                <a:cubicBezTo>
                  <a:pt x="3599805" y="-5977"/>
                  <a:pt x="3761985" y="20665"/>
                  <a:pt x="3923806" y="49990"/>
                </a:cubicBezTo>
                <a:cubicBezTo>
                  <a:pt x="4409449" y="137964"/>
                  <a:pt x="4886867" y="257228"/>
                  <a:pt x="5350874" y="426917"/>
                </a:cubicBezTo>
                <a:cubicBezTo>
                  <a:pt x="5797001" y="589991"/>
                  <a:pt x="6223101" y="792223"/>
                  <a:pt x="6607360" y="1075097"/>
                </a:cubicBezTo>
                <a:cubicBezTo>
                  <a:pt x="6794438" y="1212779"/>
                  <a:pt x="6965102" y="1365689"/>
                  <a:pt x="7110534" y="1541421"/>
                </a:cubicBezTo>
                <a:lnTo>
                  <a:pt x="7179830" y="1630542"/>
                </a:lnTo>
                <a:lnTo>
                  <a:pt x="7136295" y="1700600"/>
                </a:lnTo>
                <a:lnTo>
                  <a:pt x="7131140" y="1693045"/>
                </a:lnTo>
                <a:cubicBezTo>
                  <a:pt x="6977874" y="1483026"/>
                  <a:pt x="6788448" y="1305671"/>
                  <a:pt x="6577499" y="1148230"/>
                </a:cubicBezTo>
                <a:cubicBezTo>
                  <a:pt x="6245452" y="900401"/>
                  <a:pt x="5878538" y="716408"/>
                  <a:pt x="5494816" y="563527"/>
                </a:cubicBezTo>
                <a:cubicBezTo>
                  <a:pt x="5452491" y="546487"/>
                  <a:pt x="5409881" y="530036"/>
                  <a:pt x="5366967" y="514176"/>
                </a:cubicBezTo>
                <a:cubicBezTo>
                  <a:pt x="5326377" y="499156"/>
                  <a:pt x="5285430" y="485210"/>
                  <a:pt x="5244661" y="470725"/>
                </a:cubicBezTo>
                <a:cubicBezTo>
                  <a:pt x="5471517" y="572127"/>
                  <a:pt x="5691970" y="687263"/>
                  <a:pt x="5904822" y="815468"/>
                </a:cubicBezTo>
                <a:cubicBezTo>
                  <a:pt x="6336645" y="1080104"/>
                  <a:pt x="6718758" y="1400351"/>
                  <a:pt x="7015222" y="1815185"/>
                </a:cubicBezTo>
                <a:lnTo>
                  <a:pt x="7040454" y="1854830"/>
                </a:lnTo>
                <a:close/>
              </a:path>
            </a:pathLst>
          </a:custGeom>
          <a:solidFill>
            <a:schemeClr val="accent2"/>
          </a:solidFill>
          <a:ln w="12700" cap="flat">
            <a:noFill/>
            <a:prstDash val="solid"/>
            <a:miter/>
          </a:ln>
        </p:spPr>
        <p:txBody>
          <a:bodyPr wrap="square" rtlCol="0" anchor="ctr">
            <a:noAutofit/>
          </a:bodyPr>
          <a:lstStyle/>
          <a:p>
            <a:endParaRPr lang="en-US"/>
          </a:p>
        </p:txBody>
      </p:sp>
      <p:sp>
        <p:nvSpPr>
          <p:cNvPr id="4" name="Title 3">
            <a:extLst>
              <a:ext uri="{FF2B5EF4-FFF2-40B4-BE49-F238E27FC236}">
                <a16:creationId xmlns:a16="http://schemas.microsoft.com/office/drawing/2014/main" id="{650AC150-EF7C-4F6C-A2A9-08B950CB9B5E}"/>
              </a:ext>
            </a:extLst>
          </p:cNvPr>
          <p:cNvSpPr>
            <a:spLocks noGrp="1"/>
          </p:cNvSpPr>
          <p:nvPr>
            <p:ph type="title"/>
          </p:nvPr>
        </p:nvSpPr>
        <p:spPr>
          <a:xfrm>
            <a:off x="841246" y="673770"/>
            <a:ext cx="3644489" cy="2414488"/>
          </a:xfrm>
        </p:spPr>
        <p:txBody>
          <a:bodyPr vert="horz" lIns="91440" tIns="45720" rIns="91440" bIns="45720" rtlCol="0" anchor="t">
            <a:normAutofit/>
          </a:bodyPr>
          <a:lstStyle/>
          <a:p>
            <a:r>
              <a:rPr lang="en-US" sz="5400" kern="1200">
                <a:solidFill>
                  <a:srgbClr val="FFFFFF"/>
                </a:solidFill>
                <a:latin typeface="+mj-lt"/>
                <a:ea typeface="+mj-ea"/>
                <a:cs typeface="+mj-cs"/>
              </a:rPr>
              <a:t>Blessing of the cup</a:t>
            </a:r>
          </a:p>
        </p:txBody>
      </p:sp>
      <p:sp>
        <p:nvSpPr>
          <p:cNvPr id="5" name="Content Placeholder 4">
            <a:extLst>
              <a:ext uri="{FF2B5EF4-FFF2-40B4-BE49-F238E27FC236}">
                <a16:creationId xmlns:a16="http://schemas.microsoft.com/office/drawing/2014/main" id="{8C0FA968-521A-4959-8079-815BDECAE09E}"/>
              </a:ext>
            </a:extLst>
          </p:cNvPr>
          <p:cNvSpPr>
            <a:spLocks noGrp="1"/>
          </p:cNvSpPr>
          <p:nvPr>
            <p:ph idx="1"/>
          </p:nvPr>
        </p:nvSpPr>
        <p:spPr>
          <a:xfrm>
            <a:off x="5699760" y="882315"/>
            <a:ext cx="5994400" cy="5294647"/>
          </a:xfrm>
        </p:spPr>
        <p:txBody>
          <a:bodyPr vert="horz" lIns="91440" tIns="45720" rIns="91440" bIns="45720" rtlCol="0">
            <a:normAutofit fontScale="85000" lnSpcReduction="10000"/>
          </a:bodyPr>
          <a:lstStyle/>
          <a:p>
            <a:pPr marL="0" indent="0">
              <a:buNone/>
            </a:pPr>
            <a:br>
              <a:rPr lang="en-US" sz="2200" dirty="0"/>
            </a:br>
            <a:r>
              <a:rPr lang="en-US" sz="3200" dirty="0"/>
              <a:t>Lord, as we drink this wine,</a:t>
            </a:r>
            <a:br>
              <a:rPr lang="en-US" sz="3200" dirty="0"/>
            </a:br>
            <a:r>
              <a:rPr lang="en-US" sz="3200" dirty="0"/>
              <a:t>We remember that you are the giver of life.</a:t>
            </a:r>
          </a:p>
          <a:p>
            <a:pPr marL="0" indent="0">
              <a:buNone/>
            </a:pPr>
            <a:br>
              <a:rPr lang="en-US" sz="3200" dirty="0"/>
            </a:br>
            <a:r>
              <a:rPr lang="en-US" sz="3200" dirty="0"/>
              <a:t>You are forgiveness, you bring deep peace to our souls and your love flows within us.</a:t>
            </a:r>
          </a:p>
          <a:p>
            <a:pPr marL="0" indent="0">
              <a:buNone/>
            </a:pPr>
            <a:br>
              <a:rPr lang="en-US" sz="3200" dirty="0"/>
            </a:br>
            <a:r>
              <a:rPr lang="en-US" sz="3200" dirty="0"/>
              <a:t>As we pour out this wine, we see your sacrifice poured out for us.</a:t>
            </a:r>
          </a:p>
          <a:p>
            <a:pPr marL="0" indent="0">
              <a:buNone/>
            </a:pPr>
            <a:br>
              <a:rPr lang="en-US" sz="3200" dirty="0"/>
            </a:br>
            <a:r>
              <a:rPr lang="en-US" sz="3200" dirty="0"/>
              <a:t>We notice the depth of your goodness, and the pain you suffered for us.</a:t>
            </a:r>
            <a:br>
              <a:rPr lang="en-US" sz="2200" dirty="0"/>
            </a:br>
            <a:endParaRPr lang="en-US" sz="2200" dirty="0"/>
          </a:p>
        </p:txBody>
      </p:sp>
    </p:spTree>
    <p:extLst>
      <p:ext uri="{BB962C8B-B14F-4D97-AF65-F5344CB8AC3E}">
        <p14:creationId xmlns:p14="http://schemas.microsoft.com/office/powerpoint/2010/main" val="85754393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C05CBC3C-2E5A-4839-8B9B-2E5A6ADF0F5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827FF362-FC97-4BF5-949B-D4ADFA26E4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8888549">
            <a:off x="-1059473" y="-1108988"/>
            <a:ext cx="7179830" cy="5226565"/>
          </a:xfrm>
          <a:custGeom>
            <a:avLst/>
            <a:gdLst>
              <a:gd name="connsiteX0" fmla="*/ 5217841 w 7179830"/>
              <a:gd name="connsiteY0" fmla="*/ 464824 h 5226565"/>
              <a:gd name="connsiteX1" fmla="*/ 5222490 w 7179830"/>
              <a:gd name="connsiteY1" fmla="*/ 464289 h 5226565"/>
              <a:gd name="connsiteX2" fmla="*/ 5216768 w 7179830"/>
              <a:gd name="connsiteY2" fmla="*/ 463394 h 5226565"/>
              <a:gd name="connsiteX3" fmla="*/ 5217841 w 7179830"/>
              <a:gd name="connsiteY3" fmla="*/ 464824 h 5226565"/>
              <a:gd name="connsiteX4" fmla="*/ 4945201 w 7179830"/>
              <a:gd name="connsiteY4" fmla="*/ 5226565 h 5226565"/>
              <a:gd name="connsiteX5" fmla="*/ 140449 w 7179830"/>
              <a:gd name="connsiteY5" fmla="*/ 2240811 h 5226565"/>
              <a:gd name="connsiteX6" fmla="*/ 232913 w 7179830"/>
              <a:gd name="connsiteY6" fmla="*/ 2052782 h 5226565"/>
              <a:gd name="connsiteX7" fmla="*/ 375714 w 7179830"/>
              <a:gd name="connsiteY7" fmla="*/ 1803205 h 5226565"/>
              <a:gd name="connsiteX8" fmla="*/ 1512756 w 7179830"/>
              <a:gd name="connsiteY8" fmla="*/ 638448 h 5226565"/>
              <a:gd name="connsiteX9" fmla="*/ 2902095 w 7179830"/>
              <a:gd name="connsiteY9" fmla="*/ 120440 h 5226565"/>
              <a:gd name="connsiteX10" fmla="*/ 2848453 w 7179830"/>
              <a:gd name="connsiteY10" fmla="*/ 125626 h 5226565"/>
              <a:gd name="connsiteX11" fmla="*/ 1837830 w 7179830"/>
              <a:gd name="connsiteY11" fmla="*/ 426203 h 5226565"/>
              <a:gd name="connsiteX12" fmla="*/ 214608 w 7179830"/>
              <a:gd name="connsiteY12" fmla="*/ 1882239 h 5226565"/>
              <a:gd name="connsiteX13" fmla="*/ 91317 w 7179830"/>
              <a:gd name="connsiteY13" fmla="*/ 2123701 h 5226565"/>
              <a:gd name="connsiteX14" fmla="*/ 64092 w 7179830"/>
              <a:gd name="connsiteY14" fmla="*/ 2193361 h 5226565"/>
              <a:gd name="connsiteX15" fmla="*/ 0 w 7179830"/>
              <a:gd name="connsiteY15" fmla="*/ 2153533 h 5226565"/>
              <a:gd name="connsiteX16" fmla="*/ 42834 w 7179830"/>
              <a:gd name="connsiteY16" fmla="*/ 2047277 h 5226565"/>
              <a:gd name="connsiteX17" fmla="*/ 923582 w 7179830"/>
              <a:gd name="connsiteY17" fmla="*/ 915600 h 5226565"/>
              <a:gd name="connsiteX18" fmla="*/ 2686989 w 7179830"/>
              <a:gd name="connsiteY18" fmla="*/ 73950 h 5226565"/>
              <a:gd name="connsiteX19" fmla="*/ 3059983 w 7179830"/>
              <a:gd name="connsiteY19" fmla="*/ 20308 h 5226565"/>
              <a:gd name="connsiteX20" fmla="*/ 3454435 w 7179830"/>
              <a:gd name="connsiteY20" fmla="*/ 1176 h 5226565"/>
              <a:gd name="connsiteX21" fmla="*/ 3923806 w 7179830"/>
              <a:gd name="connsiteY21" fmla="*/ 49990 h 5226565"/>
              <a:gd name="connsiteX22" fmla="*/ 5350874 w 7179830"/>
              <a:gd name="connsiteY22" fmla="*/ 426917 h 5226565"/>
              <a:gd name="connsiteX23" fmla="*/ 6607360 w 7179830"/>
              <a:gd name="connsiteY23" fmla="*/ 1075097 h 5226565"/>
              <a:gd name="connsiteX24" fmla="*/ 7110534 w 7179830"/>
              <a:gd name="connsiteY24" fmla="*/ 1541421 h 5226565"/>
              <a:gd name="connsiteX25" fmla="*/ 7179830 w 7179830"/>
              <a:gd name="connsiteY25" fmla="*/ 1630542 h 5226565"/>
              <a:gd name="connsiteX26" fmla="*/ 7136295 w 7179830"/>
              <a:gd name="connsiteY26" fmla="*/ 1700600 h 5226565"/>
              <a:gd name="connsiteX27" fmla="*/ 7131140 w 7179830"/>
              <a:gd name="connsiteY27" fmla="*/ 1693045 h 5226565"/>
              <a:gd name="connsiteX28" fmla="*/ 6577499 w 7179830"/>
              <a:gd name="connsiteY28" fmla="*/ 1148230 h 5226565"/>
              <a:gd name="connsiteX29" fmla="*/ 5494816 w 7179830"/>
              <a:gd name="connsiteY29" fmla="*/ 563527 h 5226565"/>
              <a:gd name="connsiteX30" fmla="*/ 5366967 w 7179830"/>
              <a:gd name="connsiteY30" fmla="*/ 514176 h 5226565"/>
              <a:gd name="connsiteX31" fmla="*/ 5244661 w 7179830"/>
              <a:gd name="connsiteY31" fmla="*/ 470725 h 5226565"/>
              <a:gd name="connsiteX32" fmla="*/ 5904822 w 7179830"/>
              <a:gd name="connsiteY32" fmla="*/ 815468 h 5226565"/>
              <a:gd name="connsiteX33" fmla="*/ 7015222 w 7179830"/>
              <a:gd name="connsiteY33" fmla="*/ 1815185 h 5226565"/>
              <a:gd name="connsiteX34" fmla="*/ 7040454 w 7179830"/>
              <a:gd name="connsiteY34" fmla="*/ 1854830 h 52265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7179830" h="5226565">
                <a:moveTo>
                  <a:pt x="5217841" y="464824"/>
                </a:moveTo>
                <a:lnTo>
                  <a:pt x="5222490" y="464289"/>
                </a:lnTo>
                <a:lnTo>
                  <a:pt x="5216768" y="463394"/>
                </a:lnTo>
                <a:cubicBezTo>
                  <a:pt x="5216768" y="463394"/>
                  <a:pt x="5216768" y="464646"/>
                  <a:pt x="5217841" y="464824"/>
                </a:cubicBezTo>
                <a:close/>
                <a:moveTo>
                  <a:pt x="4945201" y="5226565"/>
                </a:moveTo>
                <a:lnTo>
                  <a:pt x="140449" y="2240811"/>
                </a:lnTo>
                <a:lnTo>
                  <a:pt x="232913" y="2052782"/>
                </a:lnTo>
                <a:cubicBezTo>
                  <a:pt x="277693" y="1968290"/>
                  <a:pt x="325201" y="1885054"/>
                  <a:pt x="375714" y="1803205"/>
                </a:cubicBezTo>
                <a:cubicBezTo>
                  <a:pt x="667528" y="1329721"/>
                  <a:pt x="1039629" y="935091"/>
                  <a:pt x="1512756" y="638448"/>
                </a:cubicBezTo>
                <a:cubicBezTo>
                  <a:pt x="1939392" y="370950"/>
                  <a:pt x="2405724" y="210560"/>
                  <a:pt x="2902095" y="120440"/>
                </a:cubicBezTo>
                <a:cubicBezTo>
                  <a:pt x="2884054" y="118134"/>
                  <a:pt x="2865727" y="119904"/>
                  <a:pt x="2848453" y="125626"/>
                </a:cubicBezTo>
                <a:cubicBezTo>
                  <a:pt x="2498704" y="175943"/>
                  <a:pt x="2158217" y="277201"/>
                  <a:pt x="1837830" y="426203"/>
                </a:cubicBezTo>
                <a:cubicBezTo>
                  <a:pt x="1147094" y="744660"/>
                  <a:pt x="593502" y="1217071"/>
                  <a:pt x="214608" y="1882239"/>
                </a:cubicBezTo>
                <a:cubicBezTo>
                  <a:pt x="169441" y="1960776"/>
                  <a:pt x="128308" y="2041369"/>
                  <a:pt x="91317" y="2123701"/>
                </a:cubicBezTo>
                <a:lnTo>
                  <a:pt x="64092" y="2193361"/>
                </a:lnTo>
                <a:lnTo>
                  <a:pt x="0" y="2153533"/>
                </a:lnTo>
                <a:lnTo>
                  <a:pt x="42834" y="2047277"/>
                </a:lnTo>
                <a:cubicBezTo>
                  <a:pt x="241792" y="1615775"/>
                  <a:pt x="541268" y="1241591"/>
                  <a:pt x="923582" y="915600"/>
                </a:cubicBezTo>
                <a:cubicBezTo>
                  <a:pt x="1435331" y="478415"/>
                  <a:pt x="2028081" y="205375"/>
                  <a:pt x="2686989" y="73950"/>
                </a:cubicBezTo>
                <a:cubicBezTo>
                  <a:pt x="2810367" y="49274"/>
                  <a:pt x="2934818" y="32466"/>
                  <a:pt x="3059983" y="20308"/>
                </a:cubicBezTo>
                <a:cubicBezTo>
                  <a:pt x="3185149" y="8148"/>
                  <a:pt x="3308706" y="2963"/>
                  <a:pt x="3454435" y="1176"/>
                </a:cubicBezTo>
                <a:cubicBezTo>
                  <a:pt x="3599805" y="-5977"/>
                  <a:pt x="3761985" y="20665"/>
                  <a:pt x="3923806" y="49990"/>
                </a:cubicBezTo>
                <a:cubicBezTo>
                  <a:pt x="4409449" y="137964"/>
                  <a:pt x="4886867" y="257228"/>
                  <a:pt x="5350874" y="426917"/>
                </a:cubicBezTo>
                <a:cubicBezTo>
                  <a:pt x="5797001" y="589991"/>
                  <a:pt x="6223101" y="792223"/>
                  <a:pt x="6607360" y="1075097"/>
                </a:cubicBezTo>
                <a:cubicBezTo>
                  <a:pt x="6794438" y="1212779"/>
                  <a:pt x="6965102" y="1365689"/>
                  <a:pt x="7110534" y="1541421"/>
                </a:cubicBezTo>
                <a:lnTo>
                  <a:pt x="7179830" y="1630542"/>
                </a:lnTo>
                <a:lnTo>
                  <a:pt x="7136295" y="1700600"/>
                </a:lnTo>
                <a:lnTo>
                  <a:pt x="7131140" y="1693045"/>
                </a:lnTo>
                <a:cubicBezTo>
                  <a:pt x="6977874" y="1483026"/>
                  <a:pt x="6788448" y="1305671"/>
                  <a:pt x="6577499" y="1148230"/>
                </a:cubicBezTo>
                <a:cubicBezTo>
                  <a:pt x="6245452" y="900401"/>
                  <a:pt x="5878538" y="716408"/>
                  <a:pt x="5494816" y="563527"/>
                </a:cubicBezTo>
                <a:cubicBezTo>
                  <a:pt x="5452491" y="546487"/>
                  <a:pt x="5409881" y="530036"/>
                  <a:pt x="5366967" y="514176"/>
                </a:cubicBezTo>
                <a:cubicBezTo>
                  <a:pt x="5326377" y="499156"/>
                  <a:pt x="5285430" y="485210"/>
                  <a:pt x="5244661" y="470725"/>
                </a:cubicBezTo>
                <a:cubicBezTo>
                  <a:pt x="5471517" y="572127"/>
                  <a:pt x="5691970" y="687263"/>
                  <a:pt x="5904822" y="815468"/>
                </a:cubicBezTo>
                <a:cubicBezTo>
                  <a:pt x="6336645" y="1080104"/>
                  <a:pt x="6718758" y="1400351"/>
                  <a:pt x="7015222" y="1815185"/>
                </a:cubicBezTo>
                <a:lnTo>
                  <a:pt x="7040454" y="1854830"/>
                </a:lnTo>
                <a:close/>
              </a:path>
            </a:pathLst>
          </a:custGeom>
          <a:solidFill>
            <a:schemeClr val="accent2"/>
          </a:solidFill>
          <a:ln w="12700" cap="flat">
            <a:noFill/>
            <a:prstDash val="solid"/>
            <a:miter/>
          </a:ln>
        </p:spPr>
        <p:txBody>
          <a:bodyPr wrap="square" rtlCol="0" anchor="ctr">
            <a:noAutofit/>
          </a:bodyPr>
          <a:lstStyle/>
          <a:p>
            <a:endParaRPr lang="en-US"/>
          </a:p>
        </p:txBody>
      </p:sp>
      <p:sp>
        <p:nvSpPr>
          <p:cNvPr id="3" name="TextBox 2">
            <a:extLst>
              <a:ext uri="{FF2B5EF4-FFF2-40B4-BE49-F238E27FC236}">
                <a16:creationId xmlns:a16="http://schemas.microsoft.com/office/drawing/2014/main" id="{896FE911-637B-450C-B040-2FFF0DB5B0AD}"/>
              </a:ext>
            </a:extLst>
          </p:cNvPr>
          <p:cNvSpPr txBox="1"/>
          <p:nvPr/>
        </p:nvSpPr>
        <p:spPr>
          <a:xfrm>
            <a:off x="6095999" y="882315"/>
            <a:ext cx="5254754" cy="5294647"/>
          </a:xfrm>
          <a:prstGeom prst="rect">
            <a:avLst/>
          </a:prstGeom>
        </p:spPr>
        <p:txBody>
          <a:bodyPr vert="horz" lIns="91440" tIns="45720" rIns="91440" bIns="45720" rtlCol="0">
            <a:normAutofit lnSpcReduction="10000"/>
          </a:bodyPr>
          <a:lstStyle/>
          <a:p>
            <a:pPr defTabSz="914400">
              <a:lnSpc>
                <a:spcPct val="90000"/>
              </a:lnSpc>
              <a:spcAft>
                <a:spcPts val="600"/>
              </a:spcAft>
            </a:pPr>
            <a:r>
              <a:rPr lang="en-US" sz="2800" dirty="0"/>
              <a:t>We dwell upon the intricacy of human life, and the price you paid to set humanity free.</a:t>
            </a:r>
          </a:p>
          <a:p>
            <a:pPr defTabSz="914400">
              <a:lnSpc>
                <a:spcPct val="90000"/>
              </a:lnSpc>
              <a:spcAft>
                <a:spcPts val="600"/>
              </a:spcAft>
            </a:pPr>
            <a:br>
              <a:rPr lang="en-US" sz="2800" dirty="0"/>
            </a:br>
            <a:r>
              <a:rPr lang="en-US" sz="2800" dirty="0"/>
              <a:t>Yet just as the tombstone rolled away to unleash the risen Lord, your light shines in our hearts now, extinguishing all darkness to release heavens blessings upon us.</a:t>
            </a:r>
            <a:br>
              <a:rPr lang="en-US" sz="2800" dirty="0"/>
            </a:br>
            <a:endParaRPr lang="en-US" sz="2800" dirty="0"/>
          </a:p>
          <a:p>
            <a:pPr defTabSz="914400">
              <a:lnSpc>
                <a:spcPct val="90000"/>
              </a:lnSpc>
              <a:spcAft>
                <a:spcPts val="600"/>
              </a:spcAft>
            </a:pPr>
            <a:r>
              <a:rPr lang="en-US" sz="2800" dirty="0"/>
              <a:t>Thank you, Lord.</a:t>
            </a:r>
            <a:br>
              <a:rPr lang="en-US" sz="2800" dirty="0"/>
            </a:br>
            <a:endParaRPr lang="en-US" sz="2800" dirty="0"/>
          </a:p>
          <a:p>
            <a:pPr defTabSz="914400">
              <a:lnSpc>
                <a:spcPct val="90000"/>
              </a:lnSpc>
              <a:spcAft>
                <a:spcPts val="600"/>
              </a:spcAft>
            </a:pPr>
            <a:r>
              <a:rPr lang="en-US" sz="2800" dirty="0"/>
              <a:t>Amen.</a:t>
            </a:r>
            <a:br>
              <a:rPr lang="en-US" sz="2200" dirty="0"/>
            </a:br>
            <a:endParaRPr lang="en-US" sz="2200" dirty="0"/>
          </a:p>
        </p:txBody>
      </p:sp>
    </p:spTree>
    <p:extLst>
      <p:ext uri="{BB962C8B-B14F-4D97-AF65-F5344CB8AC3E}">
        <p14:creationId xmlns:p14="http://schemas.microsoft.com/office/powerpoint/2010/main" val="395017598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 name="Rectangle 9">
            <a:extLst>
              <a:ext uri="{FF2B5EF4-FFF2-40B4-BE49-F238E27FC236}">
                <a16:creationId xmlns:a16="http://schemas.microsoft.com/office/drawing/2014/main" id="{C05CBC3C-2E5A-4839-8B9B-2E5A6ADF0F5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Shape 11">
            <a:extLst>
              <a:ext uri="{FF2B5EF4-FFF2-40B4-BE49-F238E27FC236}">
                <a16:creationId xmlns:a16="http://schemas.microsoft.com/office/drawing/2014/main" id="{827FF362-FC97-4BF5-949B-D4ADFA26E4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8888549">
            <a:off x="-1059473" y="-1108988"/>
            <a:ext cx="7179830" cy="5226565"/>
          </a:xfrm>
          <a:custGeom>
            <a:avLst/>
            <a:gdLst>
              <a:gd name="connsiteX0" fmla="*/ 5217841 w 7179830"/>
              <a:gd name="connsiteY0" fmla="*/ 464824 h 5226565"/>
              <a:gd name="connsiteX1" fmla="*/ 5222490 w 7179830"/>
              <a:gd name="connsiteY1" fmla="*/ 464289 h 5226565"/>
              <a:gd name="connsiteX2" fmla="*/ 5216768 w 7179830"/>
              <a:gd name="connsiteY2" fmla="*/ 463394 h 5226565"/>
              <a:gd name="connsiteX3" fmla="*/ 5217841 w 7179830"/>
              <a:gd name="connsiteY3" fmla="*/ 464824 h 5226565"/>
              <a:gd name="connsiteX4" fmla="*/ 4945201 w 7179830"/>
              <a:gd name="connsiteY4" fmla="*/ 5226565 h 5226565"/>
              <a:gd name="connsiteX5" fmla="*/ 140449 w 7179830"/>
              <a:gd name="connsiteY5" fmla="*/ 2240811 h 5226565"/>
              <a:gd name="connsiteX6" fmla="*/ 232913 w 7179830"/>
              <a:gd name="connsiteY6" fmla="*/ 2052782 h 5226565"/>
              <a:gd name="connsiteX7" fmla="*/ 375714 w 7179830"/>
              <a:gd name="connsiteY7" fmla="*/ 1803205 h 5226565"/>
              <a:gd name="connsiteX8" fmla="*/ 1512756 w 7179830"/>
              <a:gd name="connsiteY8" fmla="*/ 638448 h 5226565"/>
              <a:gd name="connsiteX9" fmla="*/ 2902095 w 7179830"/>
              <a:gd name="connsiteY9" fmla="*/ 120440 h 5226565"/>
              <a:gd name="connsiteX10" fmla="*/ 2848453 w 7179830"/>
              <a:gd name="connsiteY10" fmla="*/ 125626 h 5226565"/>
              <a:gd name="connsiteX11" fmla="*/ 1837830 w 7179830"/>
              <a:gd name="connsiteY11" fmla="*/ 426203 h 5226565"/>
              <a:gd name="connsiteX12" fmla="*/ 214608 w 7179830"/>
              <a:gd name="connsiteY12" fmla="*/ 1882239 h 5226565"/>
              <a:gd name="connsiteX13" fmla="*/ 91317 w 7179830"/>
              <a:gd name="connsiteY13" fmla="*/ 2123701 h 5226565"/>
              <a:gd name="connsiteX14" fmla="*/ 64092 w 7179830"/>
              <a:gd name="connsiteY14" fmla="*/ 2193361 h 5226565"/>
              <a:gd name="connsiteX15" fmla="*/ 0 w 7179830"/>
              <a:gd name="connsiteY15" fmla="*/ 2153533 h 5226565"/>
              <a:gd name="connsiteX16" fmla="*/ 42834 w 7179830"/>
              <a:gd name="connsiteY16" fmla="*/ 2047277 h 5226565"/>
              <a:gd name="connsiteX17" fmla="*/ 923582 w 7179830"/>
              <a:gd name="connsiteY17" fmla="*/ 915600 h 5226565"/>
              <a:gd name="connsiteX18" fmla="*/ 2686989 w 7179830"/>
              <a:gd name="connsiteY18" fmla="*/ 73950 h 5226565"/>
              <a:gd name="connsiteX19" fmla="*/ 3059983 w 7179830"/>
              <a:gd name="connsiteY19" fmla="*/ 20308 h 5226565"/>
              <a:gd name="connsiteX20" fmla="*/ 3454435 w 7179830"/>
              <a:gd name="connsiteY20" fmla="*/ 1176 h 5226565"/>
              <a:gd name="connsiteX21" fmla="*/ 3923806 w 7179830"/>
              <a:gd name="connsiteY21" fmla="*/ 49990 h 5226565"/>
              <a:gd name="connsiteX22" fmla="*/ 5350874 w 7179830"/>
              <a:gd name="connsiteY22" fmla="*/ 426917 h 5226565"/>
              <a:gd name="connsiteX23" fmla="*/ 6607360 w 7179830"/>
              <a:gd name="connsiteY23" fmla="*/ 1075097 h 5226565"/>
              <a:gd name="connsiteX24" fmla="*/ 7110534 w 7179830"/>
              <a:gd name="connsiteY24" fmla="*/ 1541421 h 5226565"/>
              <a:gd name="connsiteX25" fmla="*/ 7179830 w 7179830"/>
              <a:gd name="connsiteY25" fmla="*/ 1630542 h 5226565"/>
              <a:gd name="connsiteX26" fmla="*/ 7136295 w 7179830"/>
              <a:gd name="connsiteY26" fmla="*/ 1700600 h 5226565"/>
              <a:gd name="connsiteX27" fmla="*/ 7131140 w 7179830"/>
              <a:gd name="connsiteY27" fmla="*/ 1693045 h 5226565"/>
              <a:gd name="connsiteX28" fmla="*/ 6577499 w 7179830"/>
              <a:gd name="connsiteY28" fmla="*/ 1148230 h 5226565"/>
              <a:gd name="connsiteX29" fmla="*/ 5494816 w 7179830"/>
              <a:gd name="connsiteY29" fmla="*/ 563527 h 5226565"/>
              <a:gd name="connsiteX30" fmla="*/ 5366967 w 7179830"/>
              <a:gd name="connsiteY30" fmla="*/ 514176 h 5226565"/>
              <a:gd name="connsiteX31" fmla="*/ 5244661 w 7179830"/>
              <a:gd name="connsiteY31" fmla="*/ 470725 h 5226565"/>
              <a:gd name="connsiteX32" fmla="*/ 5904822 w 7179830"/>
              <a:gd name="connsiteY32" fmla="*/ 815468 h 5226565"/>
              <a:gd name="connsiteX33" fmla="*/ 7015222 w 7179830"/>
              <a:gd name="connsiteY33" fmla="*/ 1815185 h 5226565"/>
              <a:gd name="connsiteX34" fmla="*/ 7040454 w 7179830"/>
              <a:gd name="connsiteY34" fmla="*/ 1854830 h 52265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7179830" h="5226565">
                <a:moveTo>
                  <a:pt x="5217841" y="464824"/>
                </a:moveTo>
                <a:lnTo>
                  <a:pt x="5222490" y="464289"/>
                </a:lnTo>
                <a:lnTo>
                  <a:pt x="5216768" y="463394"/>
                </a:lnTo>
                <a:cubicBezTo>
                  <a:pt x="5216768" y="463394"/>
                  <a:pt x="5216768" y="464646"/>
                  <a:pt x="5217841" y="464824"/>
                </a:cubicBezTo>
                <a:close/>
                <a:moveTo>
                  <a:pt x="4945201" y="5226565"/>
                </a:moveTo>
                <a:lnTo>
                  <a:pt x="140449" y="2240811"/>
                </a:lnTo>
                <a:lnTo>
                  <a:pt x="232913" y="2052782"/>
                </a:lnTo>
                <a:cubicBezTo>
                  <a:pt x="277693" y="1968290"/>
                  <a:pt x="325201" y="1885054"/>
                  <a:pt x="375714" y="1803205"/>
                </a:cubicBezTo>
                <a:cubicBezTo>
                  <a:pt x="667528" y="1329721"/>
                  <a:pt x="1039629" y="935091"/>
                  <a:pt x="1512756" y="638448"/>
                </a:cubicBezTo>
                <a:cubicBezTo>
                  <a:pt x="1939392" y="370950"/>
                  <a:pt x="2405724" y="210560"/>
                  <a:pt x="2902095" y="120440"/>
                </a:cubicBezTo>
                <a:cubicBezTo>
                  <a:pt x="2884054" y="118134"/>
                  <a:pt x="2865727" y="119904"/>
                  <a:pt x="2848453" y="125626"/>
                </a:cubicBezTo>
                <a:cubicBezTo>
                  <a:pt x="2498704" y="175943"/>
                  <a:pt x="2158217" y="277201"/>
                  <a:pt x="1837830" y="426203"/>
                </a:cubicBezTo>
                <a:cubicBezTo>
                  <a:pt x="1147094" y="744660"/>
                  <a:pt x="593502" y="1217071"/>
                  <a:pt x="214608" y="1882239"/>
                </a:cubicBezTo>
                <a:cubicBezTo>
                  <a:pt x="169441" y="1960776"/>
                  <a:pt x="128308" y="2041369"/>
                  <a:pt x="91317" y="2123701"/>
                </a:cubicBezTo>
                <a:lnTo>
                  <a:pt x="64092" y="2193361"/>
                </a:lnTo>
                <a:lnTo>
                  <a:pt x="0" y="2153533"/>
                </a:lnTo>
                <a:lnTo>
                  <a:pt x="42834" y="2047277"/>
                </a:lnTo>
                <a:cubicBezTo>
                  <a:pt x="241792" y="1615775"/>
                  <a:pt x="541268" y="1241591"/>
                  <a:pt x="923582" y="915600"/>
                </a:cubicBezTo>
                <a:cubicBezTo>
                  <a:pt x="1435331" y="478415"/>
                  <a:pt x="2028081" y="205375"/>
                  <a:pt x="2686989" y="73950"/>
                </a:cubicBezTo>
                <a:cubicBezTo>
                  <a:pt x="2810367" y="49274"/>
                  <a:pt x="2934818" y="32466"/>
                  <a:pt x="3059983" y="20308"/>
                </a:cubicBezTo>
                <a:cubicBezTo>
                  <a:pt x="3185149" y="8148"/>
                  <a:pt x="3308706" y="2963"/>
                  <a:pt x="3454435" y="1176"/>
                </a:cubicBezTo>
                <a:cubicBezTo>
                  <a:pt x="3599805" y="-5977"/>
                  <a:pt x="3761985" y="20665"/>
                  <a:pt x="3923806" y="49990"/>
                </a:cubicBezTo>
                <a:cubicBezTo>
                  <a:pt x="4409449" y="137964"/>
                  <a:pt x="4886867" y="257228"/>
                  <a:pt x="5350874" y="426917"/>
                </a:cubicBezTo>
                <a:cubicBezTo>
                  <a:pt x="5797001" y="589991"/>
                  <a:pt x="6223101" y="792223"/>
                  <a:pt x="6607360" y="1075097"/>
                </a:cubicBezTo>
                <a:cubicBezTo>
                  <a:pt x="6794438" y="1212779"/>
                  <a:pt x="6965102" y="1365689"/>
                  <a:pt x="7110534" y="1541421"/>
                </a:cubicBezTo>
                <a:lnTo>
                  <a:pt x="7179830" y="1630542"/>
                </a:lnTo>
                <a:lnTo>
                  <a:pt x="7136295" y="1700600"/>
                </a:lnTo>
                <a:lnTo>
                  <a:pt x="7131140" y="1693045"/>
                </a:lnTo>
                <a:cubicBezTo>
                  <a:pt x="6977874" y="1483026"/>
                  <a:pt x="6788448" y="1305671"/>
                  <a:pt x="6577499" y="1148230"/>
                </a:cubicBezTo>
                <a:cubicBezTo>
                  <a:pt x="6245452" y="900401"/>
                  <a:pt x="5878538" y="716408"/>
                  <a:pt x="5494816" y="563527"/>
                </a:cubicBezTo>
                <a:cubicBezTo>
                  <a:pt x="5452491" y="546487"/>
                  <a:pt x="5409881" y="530036"/>
                  <a:pt x="5366967" y="514176"/>
                </a:cubicBezTo>
                <a:cubicBezTo>
                  <a:pt x="5326377" y="499156"/>
                  <a:pt x="5285430" y="485210"/>
                  <a:pt x="5244661" y="470725"/>
                </a:cubicBezTo>
                <a:cubicBezTo>
                  <a:pt x="5471517" y="572127"/>
                  <a:pt x="5691970" y="687263"/>
                  <a:pt x="5904822" y="815468"/>
                </a:cubicBezTo>
                <a:cubicBezTo>
                  <a:pt x="6336645" y="1080104"/>
                  <a:pt x="6718758" y="1400351"/>
                  <a:pt x="7015222" y="1815185"/>
                </a:cubicBezTo>
                <a:lnTo>
                  <a:pt x="7040454" y="1854830"/>
                </a:lnTo>
                <a:close/>
              </a:path>
            </a:pathLst>
          </a:custGeom>
          <a:solidFill>
            <a:schemeClr val="accent2"/>
          </a:solidFill>
          <a:ln w="12700" cap="flat">
            <a:noFill/>
            <a:prstDash val="solid"/>
            <a:miter/>
          </a:ln>
        </p:spPr>
        <p:txBody>
          <a:bodyPr wrap="square" rtlCol="0" anchor="ctr">
            <a:noAutofit/>
          </a:bodyPr>
          <a:lstStyle/>
          <a:p>
            <a:endParaRPr lang="en-US"/>
          </a:p>
        </p:txBody>
      </p:sp>
      <p:sp>
        <p:nvSpPr>
          <p:cNvPr id="4" name="Title 3">
            <a:extLst>
              <a:ext uri="{FF2B5EF4-FFF2-40B4-BE49-F238E27FC236}">
                <a16:creationId xmlns:a16="http://schemas.microsoft.com/office/drawing/2014/main" id="{8CEE74F4-314B-4C11-84FC-EFBEF7854E1A}"/>
              </a:ext>
            </a:extLst>
          </p:cNvPr>
          <p:cNvSpPr>
            <a:spLocks noGrp="1"/>
          </p:cNvSpPr>
          <p:nvPr>
            <p:ph type="title"/>
          </p:nvPr>
        </p:nvSpPr>
        <p:spPr>
          <a:xfrm>
            <a:off x="841246" y="673770"/>
            <a:ext cx="3644489" cy="2414488"/>
          </a:xfrm>
        </p:spPr>
        <p:txBody>
          <a:bodyPr vert="horz" lIns="91440" tIns="45720" rIns="91440" bIns="45720" rtlCol="0" anchor="t">
            <a:normAutofit/>
          </a:bodyPr>
          <a:lstStyle/>
          <a:p>
            <a:r>
              <a:rPr lang="en-US" sz="5400" kern="1200">
                <a:solidFill>
                  <a:srgbClr val="FFFFFF"/>
                </a:solidFill>
                <a:latin typeface="+mj-lt"/>
                <a:ea typeface="+mj-ea"/>
                <a:cs typeface="+mj-cs"/>
              </a:rPr>
              <a:t>Sharing of the Wine</a:t>
            </a:r>
          </a:p>
        </p:txBody>
      </p:sp>
      <p:sp>
        <p:nvSpPr>
          <p:cNvPr id="5" name="Content Placeholder 4">
            <a:extLst>
              <a:ext uri="{FF2B5EF4-FFF2-40B4-BE49-F238E27FC236}">
                <a16:creationId xmlns:a16="http://schemas.microsoft.com/office/drawing/2014/main" id="{ADFE65D4-D802-4826-BF1D-DB2F15BCD6AA}"/>
              </a:ext>
            </a:extLst>
          </p:cNvPr>
          <p:cNvSpPr>
            <a:spLocks noGrp="1"/>
          </p:cNvSpPr>
          <p:nvPr>
            <p:ph idx="1"/>
          </p:nvPr>
        </p:nvSpPr>
        <p:spPr>
          <a:xfrm>
            <a:off x="6095999" y="882315"/>
            <a:ext cx="5254754" cy="5294647"/>
          </a:xfrm>
        </p:spPr>
        <p:txBody>
          <a:bodyPr vert="horz" lIns="91440" tIns="45720" rIns="91440" bIns="45720" rtlCol="0">
            <a:normAutofit/>
          </a:bodyPr>
          <a:lstStyle/>
          <a:p>
            <a:pPr marL="0" indent="0">
              <a:spcAft>
                <a:spcPts val="600"/>
              </a:spcAft>
              <a:buNone/>
            </a:pPr>
            <a:r>
              <a:rPr lang="en-US" dirty="0"/>
              <a:t>After supper, Jesus took the cup, and poured, saying,</a:t>
            </a:r>
          </a:p>
          <a:p>
            <a:pPr marL="0" indent="0">
              <a:spcAft>
                <a:spcPts val="600"/>
              </a:spcAft>
              <a:buNone/>
            </a:pPr>
            <a:r>
              <a:rPr lang="en-US" dirty="0"/>
              <a:t>“This is the new covenant, remember me.”</a:t>
            </a:r>
          </a:p>
          <a:p>
            <a:pPr marL="0" indent="0">
              <a:spcAft>
                <a:spcPts val="600"/>
              </a:spcAft>
              <a:buNone/>
            </a:pPr>
            <a:r>
              <a:rPr lang="en-US" dirty="0"/>
              <a:t>We do remember. </a:t>
            </a:r>
          </a:p>
          <a:p>
            <a:pPr marL="0" indent="0">
              <a:spcAft>
                <a:spcPts val="600"/>
              </a:spcAft>
              <a:buNone/>
            </a:pPr>
            <a:r>
              <a:rPr lang="en-US" dirty="0"/>
              <a:t>We remember his life of love, his friendship, his teaching, his dying, and his rising to life again. </a:t>
            </a:r>
          </a:p>
        </p:txBody>
      </p:sp>
    </p:spTree>
    <p:extLst>
      <p:ext uri="{BB962C8B-B14F-4D97-AF65-F5344CB8AC3E}">
        <p14:creationId xmlns:p14="http://schemas.microsoft.com/office/powerpoint/2010/main" val="409129945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881650-E706-4F2F-97A4-9AEA0EC1E704}"/>
              </a:ext>
            </a:extLst>
          </p:cNvPr>
          <p:cNvSpPr>
            <a:spLocks noGrp="1"/>
          </p:cNvSpPr>
          <p:nvPr>
            <p:ph type="title"/>
          </p:nvPr>
        </p:nvSpPr>
        <p:spPr/>
        <p:txBody>
          <a:bodyPr/>
          <a:lstStyle/>
          <a:p>
            <a:r>
              <a:rPr lang="en-CA" dirty="0"/>
              <a:t>Prayer after Communion</a:t>
            </a:r>
          </a:p>
        </p:txBody>
      </p:sp>
      <p:sp>
        <p:nvSpPr>
          <p:cNvPr id="3" name="Content Placeholder 2">
            <a:extLst>
              <a:ext uri="{FF2B5EF4-FFF2-40B4-BE49-F238E27FC236}">
                <a16:creationId xmlns:a16="http://schemas.microsoft.com/office/drawing/2014/main" id="{00E56F03-E3B5-4321-B6C5-AA16B1276FA3}"/>
              </a:ext>
            </a:extLst>
          </p:cNvPr>
          <p:cNvSpPr>
            <a:spLocks noGrp="1"/>
          </p:cNvSpPr>
          <p:nvPr>
            <p:ph idx="1"/>
          </p:nvPr>
        </p:nvSpPr>
        <p:spPr/>
        <p:txBody>
          <a:bodyPr/>
          <a:lstStyle/>
          <a:p>
            <a:pPr marL="0" indent="0">
              <a:buNone/>
            </a:pPr>
            <a:r>
              <a:rPr lang="en-US" dirty="0"/>
              <a:t>Thank you, O Christ, for this feast of life. </a:t>
            </a:r>
          </a:p>
          <a:p>
            <a:pPr marL="0" indent="0">
              <a:buNone/>
            </a:pPr>
            <a:r>
              <a:rPr lang="en-US" dirty="0"/>
              <a:t>We are fed by your love; we are strengthened by your life. </a:t>
            </a:r>
          </a:p>
          <a:p>
            <a:pPr marL="0" indent="0">
              <a:buNone/>
            </a:pPr>
            <a:r>
              <a:rPr lang="en-US" dirty="0"/>
              <a:t>We are sent forth into this world to live into the visions </a:t>
            </a:r>
          </a:p>
          <a:p>
            <a:pPr marL="0" indent="0">
              <a:buNone/>
            </a:pPr>
            <a:r>
              <a:rPr lang="en-US" dirty="0"/>
              <a:t>God has laid on our hearts. We are now commissioned to: feed as we have been fed, forgive as we have been forgiven, love as we have been loved. </a:t>
            </a:r>
          </a:p>
          <a:p>
            <a:pPr marL="0" indent="0">
              <a:buNone/>
            </a:pPr>
            <a:r>
              <a:rPr lang="en-US" dirty="0"/>
              <a:t>Thanks be to God.  </a:t>
            </a:r>
          </a:p>
          <a:p>
            <a:pPr marL="0" indent="0">
              <a:buNone/>
            </a:pPr>
            <a:r>
              <a:rPr lang="en-US" dirty="0"/>
              <a:t>Amen. </a:t>
            </a:r>
            <a:endParaRPr lang="en-CA" dirty="0"/>
          </a:p>
        </p:txBody>
      </p:sp>
    </p:spTree>
    <p:extLst>
      <p:ext uri="{BB962C8B-B14F-4D97-AF65-F5344CB8AC3E}">
        <p14:creationId xmlns:p14="http://schemas.microsoft.com/office/powerpoint/2010/main" val="250291722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F13C74B1-5B17-4795-BED0-7140497B445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D134F33-4D34-4D6F-A32E-63FED19628DC}"/>
              </a:ext>
            </a:extLst>
          </p:cNvPr>
          <p:cNvSpPr>
            <a:spLocks noGrp="1"/>
          </p:cNvSpPr>
          <p:nvPr>
            <p:ph type="title"/>
          </p:nvPr>
        </p:nvSpPr>
        <p:spPr>
          <a:xfrm>
            <a:off x="640080" y="325369"/>
            <a:ext cx="4368602" cy="1956841"/>
          </a:xfrm>
        </p:spPr>
        <p:txBody>
          <a:bodyPr anchor="b">
            <a:normAutofit fontScale="90000"/>
          </a:bodyPr>
          <a:lstStyle/>
          <a:p>
            <a:r>
              <a:rPr lang="en-CA" sz="5400" dirty="0"/>
              <a:t>Annual General Meeting </a:t>
            </a:r>
          </a:p>
        </p:txBody>
      </p:sp>
      <p:sp>
        <p:nvSpPr>
          <p:cNvPr id="11" name="sketchy line">
            <a:extLst>
              <a:ext uri="{FF2B5EF4-FFF2-40B4-BE49-F238E27FC236}">
                <a16:creationId xmlns:a16="http://schemas.microsoft.com/office/drawing/2014/main" id="{D4974D33-8DC5-464E-8C6D-BE58F0669C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0080" y="2586994"/>
            <a:ext cx="3474720" cy="18288"/>
          </a:xfrm>
          <a:custGeom>
            <a:avLst/>
            <a:gdLst>
              <a:gd name="connsiteX0" fmla="*/ 0 w 3474720"/>
              <a:gd name="connsiteY0" fmla="*/ 0 h 18288"/>
              <a:gd name="connsiteX1" fmla="*/ 694944 w 3474720"/>
              <a:gd name="connsiteY1" fmla="*/ 0 h 18288"/>
              <a:gd name="connsiteX2" fmla="*/ 1355141 w 3474720"/>
              <a:gd name="connsiteY2" fmla="*/ 0 h 18288"/>
              <a:gd name="connsiteX3" fmla="*/ 2015338 w 3474720"/>
              <a:gd name="connsiteY3" fmla="*/ 0 h 18288"/>
              <a:gd name="connsiteX4" fmla="*/ 2779776 w 3474720"/>
              <a:gd name="connsiteY4" fmla="*/ 0 h 18288"/>
              <a:gd name="connsiteX5" fmla="*/ 3474720 w 3474720"/>
              <a:gd name="connsiteY5" fmla="*/ 0 h 18288"/>
              <a:gd name="connsiteX6" fmla="*/ 3474720 w 3474720"/>
              <a:gd name="connsiteY6" fmla="*/ 18288 h 18288"/>
              <a:gd name="connsiteX7" fmla="*/ 2779776 w 3474720"/>
              <a:gd name="connsiteY7" fmla="*/ 18288 h 18288"/>
              <a:gd name="connsiteX8" fmla="*/ 2189074 w 3474720"/>
              <a:gd name="connsiteY8" fmla="*/ 18288 h 18288"/>
              <a:gd name="connsiteX9" fmla="*/ 1528877 w 3474720"/>
              <a:gd name="connsiteY9" fmla="*/ 18288 h 18288"/>
              <a:gd name="connsiteX10" fmla="*/ 868680 w 3474720"/>
              <a:gd name="connsiteY10" fmla="*/ 18288 h 18288"/>
              <a:gd name="connsiteX11" fmla="*/ 0 w 3474720"/>
              <a:gd name="connsiteY11" fmla="*/ 18288 h 18288"/>
              <a:gd name="connsiteX12" fmla="*/ 0 w 3474720"/>
              <a:gd name="connsiteY12"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474720" h="18288" fill="none" extrusionOk="0">
                <a:moveTo>
                  <a:pt x="0" y="0"/>
                </a:moveTo>
                <a:cubicBezTo>
                  <a:pt x="224454" y="-14544"/>
                  <a:pt x="495407" y="26540"/>
                  <a:pt x="694944" y="0"/>
                </a:cubicBezTo>
                <a:cubicBezTo>
                  <a:pt x="894481" y="-26540"/>
                  <a:pt x="1130063" y="24713"/>
                  <a:pt x="1355141" y="0"/>
                </a:cubicBezTo>
                <a:cubicBezTo>
                  <a:pt x="1580219" y="-24713"/>
                  <a:pt x="1820099" y="26695"/>
                  <a:pt x="2015338" y="0"/>
                </a:cubicBezTo>
                <a:cubicBezTo>
                  <a:pt x="2210577" y="-26695"/>
                  <a:pt x="2402045" y="165"/>
                  <a:pt x="2779776" y="0"/>
                </a:cubicBezTo>
                <a:cubicBezTo>
                  <a:pt x="3157507" y="-165"/>
                  <a:pt x="3286859" y="-15571"/>
                  <a:pt x="3474720" y="0"/>
                </a:cubicBezTo>
                <a:cubicBezTo>
                  <a:pt x="3474286" y="7551"/>
                  <a:pt x="3474253" y="9822"/>
                  <a:pt x="3474720" y="18288"/>
                </a:cubicBezTo>
                <a:cubicBezTo>
                  <a:pt x="3233904" y="29845"/>
                  <a:pt x="2945134" y="-5256"/>
                  <a:pt x="2779776" y="18288"/>
                </a:cubicBezTo>
                <a:cubicBezTo>
                  <a:pt x="2614418" y="41832"/>
                  <a:pt x="2339768" y="22709"/>
                  <a:pt x="2189074" y="18288"/>
                </a:cubicBezTo>
                <a:cubicBezTo>
                  <a:pt x="2038380" y="13867"/>
                  <a:pt x="1817434" y="-4947"/>
                  <a:pt x="1528877" y="18288"/>
                </a:cubicBezTo>
                <a:cubicBezTo>
                  <a:pt x="1240320" y="41523"/>
                  <a:pt x="1042447" y="37198"/>
                  <a:pt x="868680" y="18288"/>
                </a:cubicBezTo>
                <a:cubicBezTo>
                  <a:pt x="694913" y="-622"/>
                  <a:pt x="233232" y="44909"/>
                  <a:pt x="0" y="18288"/>
                </a:cubicBezTo>
                <a:cubicBezTo>
                  <a:pt x="60" y="11696"/>
                  <a:pt x="66" y="3758"/>
                  <a:pt x="0" y="0"/>
                </a:cubicBezTo>
                <a:close/>
              </a:path>
              <a:path w="3474720" h="18288" stroke="0" extrusionOk="0">
                <a:moveTo>
                  <a:pt x="0" y="0"/>
                </a:moveTo>
                <a:cubicBezTo>
                  <a:pt x="202328" y="-14716"/>
                  <a:pt x="332722" y="-11499"/>
                  <a:pt x="625450" y="0"/>
                </a:cubicBezTo>
                <a:cubicBezTo>
                  <a:pt x="918178" y="11499"/>
                  <a:pt x="1096688" y="5123"/>
                  <a:pt x="1389888" y="0"/>
                </a:cubicBezTo>
                <a:cubicBezTo>
                  <a:pt x="1683088" y="-5123"/>
                  <a:pt x="1835981" y="-14038"/>
                  <a:pt x="1980590" y="0"/>
                </a:cubicBezTo>
                <a:cubicBezTo>
                  <a:pt x="2125199" y="14038"/>
                  <a:pt x="2396099" y="-7203"/>
                  <a:pt x="2571293" y="0"/>
                </a:cubicBezTo>
                <a:cubicBezTo>
                  <a:pt x="2746487" y="7203"/>
                  <a:pt x="3041609" y="-12036"/>
                  <a:pt x="3474720" y="0"/>
                </a:cubicBezTo>
                <a:cubicBezTo>
                  <a:pt x="3474638" y="4406"/>
                  <a:pt x="3474631" y="9982"/>
                  <a:pt x="3474720" y="18288"/>
                </a:cubicBezTo>
                <a:cubicBezTo>
                  <a:pt x="3324873" y="21876"/>
                  <a:pt x="3136771" y="12587"/>
                  <a:pt x="2814523" y="18288"/>
                </a:cubicBezTo>
                <a:cubicBezTo>
                  <a:pt x="2492275" y="23989"/>
                  <a:pt x="2294402" y="47111"/>
                  <a:pt x="2154326" y="18288"/>
                </a:cubicBezTo>
                <a:cubicBezTo>
                  <a:pt x="2014250" y="-10535"/>
                  <a:pt x="1820317" y="33903"/>
                  <a:pt x="1494130" y="18288"/>
                </a:cubicBezTo>
                <a:cubicBezTo>
                  <a:pt x="1167943" y="2673"/>
                  <a:pt x="948432" y="14868"/>
                  <a:pt x="729691" y="18288"/>
                </a:cubicBezTo>
                <a:cubicBezTo>
                  <a:pt x="510950" y="21708"/>
                  <a:pt x="264032" y="24354"/>
                  <a:pt x="0" y="18288"/>
                </a:cubicBezTo>
                <a:cubicBezTo>
                  <a:pt x="189" y="14288"/>
                  <a:pt x="-703" y="3747"/>
                  <a:pt x="0" y="0"/>
                </a:cubicBezTo>
                <a:close/>
              </a:path>
            </a:pathLst>
          </a:custGeom>
          <a:solidFill>
            <a:schemeClr val="accent2"/>
          </a:solidFill>
          <a:ln w="44450" cap="rnd">
            <a:solidFill>
              <a:schemeClr val="accent2"/>
            </a:solidFill>
            <a:round/>
            <a:extLst>
              <a:ext uri="{C807C97D-BFC1-408E-A445-0C87EB9F89A2}">
                <ask:lineSketchStyleProps xmlns:ask="http://schemas.microsoft.com/office/drawing/2018/sketchyshapes" sd="2863741219">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8CCF38D1-04B8-43A0-8332-EF847F4F8BC7}"/>
              </a:ext>
            </a:extLst>
          </p:cNvPr>
          <p:cNvSpPr>
            <a:spLocks noGrp="1"/>
          </p:cNvSpPr>
          <p:nvPr>
            <p:ph idx="1"/>
          </p:nvPr>
        </p:nvSpPr>
        <p:spPr>
          <a:xfrm>
            <a:off x="640080" y="2872899"/>
            <a:ext cx="4243589" cy="3320668"/>
          </a:xfrm>
        </p:spPr>
        <p:txBody>
          <a:bodyPr>
            <a:normAutofit/>
          </a:bodyPr>
          <a:lstStyle/>
          <a:p>
            <a:r>
              <a:rPr lang="en-CA" sz="4400" dirty="0"/>
              <a:t>Closing Remarks</a:t>
            </a:r>
          </a:p>
          <a:p>
            <a:endParaRPr lang="en-CA" sz="4400" dirty="0"/>
          </a:p>
          <a:p>
            <a:r>
              <a:rPr lang="en-CA" sz="4400" dirty="0"/>
              <a:t>Adjournment</a:t>
            </a:r>
          </a:p>
        </p:txBody>
      </p:sp>
      <p:pic>
        <p:nvPicPr>
          <p:cNvPr id="5" name="Picture 4" descr="Stack of magazines on table">
            <a:extLst>
              <a:ext uri="{FF2B5EF4-FFF2-40B4-BE49-F238E27FC236}">
                <a16:creationId xmlns:a16="http://schemas.microsoft.com/office/drawing/2014/main" id="{182A0670-9F19-4F1D-88DA-9553816E5D29}"/>
              </a:ext>
            </a:extLst>
          </p:cNvPr>
          <p:cNvPicPr>
            <a:picLocks noChangeAspect="1"/>
          </p:cNvPicPr>
          <p:nvPr/>
        </p:nvPicPr>
        <p:blipFill rotWithShape="1">
          <a:blip r:embed="rId2"/>
          <a:srcRect l="32859" r="188" b="-1"/>
          <a:stretch/>
        </p:blipFill>
        <p:spPr>
          <a:xfrm>
            <a:off x="5311702" y="10"/>
            <a:ext cx="6878775" cy="6857990"/>
          </a:xfrm>
          <a:custGeom>
            <a:avLst/>
            <a:gdLst/>
            <a:ahLst/>
            <a:cxnLst/>
            <a:rect l="l" t="t" r="r" b="b"/>
            <a:pathLst>
              <a:path w="6878775" h="6858000">
                <a:moveTo>
                  <a:pt x="1102973" y="0"/>
                </a:moveTo>
                <a:lnTo>
                  <a:pt x="1160688" y="0"/>
                </a:lnTo>
                <a:lnTo>
                  <a:pt x="983189" y="331786"/>
                </a:lnTo>
                <a:cubicBezTo>
                  <a:pt x="914866" y="469145"/>
                  <a:pt x="850355" y="608712"/>
                  <a:pt x="789261" y="750263"/>
                </a:cubicBezTo>
                <a:cubicBezTo>
                  <a:pt x="774307" y="784928"/>
                  <a:pt x="759992" y="819849"/>
                  <a:pt x="745295" y="854514"/>
                </a:cubicBezTo>
                <a:cubicBezTo>
                  <a:pt x="756682" y="845393"/>
                  <a:pt x="765489" y="833492"/>
                  <a:pt x="770857" y="819975"/>
                </a:cubicBezTo>
                <a:cubicBezTo>
                  <a:pt x="879943" y="589569"/>
                  <a:pt x="999605" y="365513"/>
                  <a:pt x="1131329" y="148742"/>
                </a:cubicBezTo>
                <a:lnTo>
                  <a:pt x="1227589" y="0"/>
                </a:lnTo>
                <a:lnTo>
                  <a:pt x="6878775" y="0"/>
                </a:lnTo>
                <a:lnTo>
                  <a:pt x="6878775" y="6858000"/>
                </a:lnTo>
                <a:lnTo>
                  <a:pt x="713521" y="6858000"/>
                </a:lnTo>
                <a:lnTo>
                  <a:pt x="625642" y="6670527"/>
                </a:lnTo>
                <a:cubicBezTo>
                  <a:pt x="507232" y="6398531"/>
                  <a:pt x="403083" y="6118381"/>
                  <a:pt x="312785" y="5830359"/>
                </a:cubicBezTo>
                <a:cubicBezTo>
                  <a:pt x="278149" y="5719759"/>
                  <a:pt x="248879" y="5607635"/>
                  <a:pt x="212198" y="5480401"/>
                </a:cubicBezTo>
                <a:cubicBezTo>
                  <a:pt x="212208" y="5491601"/>
                  <a:pt x="212803" y="5502788"/>
                  <a:pt x="213988" y="5513923"/>
                </a:cubicBezTo>
                <a:cubicBezTo>
                  <a:pt x="264089" y="5723695"/>
                  <a:pt x="307290" y="5935370"/>
                  <a:pt x="365826" y="6142729"/>
                </a:cubicBezTo>
                <a:cubicBezTo>
                  <a:pt x="433152" y="6380817"/>
                  <a:pt x="510068" y="6614016"/>
                  <a:pt x="597975" y="6841549"/>
                </a:cubicBezTo>
                <a:lnTo>
                  <a:pt x="604824" y="6858000"/>
                </a:lnTo>
                <a:lnTo>
                  <a:pt x="552056" y="6858000"/>
                </a:lnTo>
                <a:lnTo>
                  <a:pt x="539576" y="6828295"/>
                </a:lnTo>
                <a:cubicBezTo>
                  <a:pt x="380597" y="6414594"/>
                  <a:pt x="260223" y="5988893"/>
                  <a:pt x="171555" y="5552906"/>
                </a:cubicBezTo>
                <a:cubicBezTo>
                  <a:pt x="91163" y="5157998"/>
                  <a:pt x="43746" y="4758899"/>
                  <a:pt x="12305" y="4357388"/>
                </a:cubicBezTo>
                <a:cubicBezTo>
                  <a:pt x="-14281" y="4013908"/>
                  <a:pt x="4507" y="3672965"/>
                  <a:pt x="46684" y="3331516"/>
                </a:cubicBezTo>
                <a:cubicBezTo>
                  <a:pt x="127203" y="2664286"/>
                  <a:pt x="277819" y="2007265"/>
                  <a:pt x="496065" y="1371196"/>
                </a:cubicBezTo>
                <a:cubicBezTo>
                  <a:pt x="636273" y="966066"/>
                  <a:pt x="800445" y="573253"/>
                  <a:pt x="995723" y="196614"/>
                </a:cubicBezTo>
                <a:close/>
              </a:path>
            </a:pathLst>
          </a:custGeom>
        </p:spPr>
      </p:pic>
    </p:spTree>
    <p:extLst>
      <p:ext uri="{BB962C8B-B14F-4D97-AF65-F5344CB8AC3E}">
        <p14:creationId xmlns:p14="http://schemas.microsoft.com/office/powerpoint/2010/main" val="13536909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300229-8D48-4E70-9920-26686E788938}"/>
              </a:ext>
            </a:extLst>
          </p:cNvPr>
          <p:cNvSpPr>
            <a:spLocks noGrp="1"/>
          </p:cNvSpPr>
          <p:nvPr>
            <p:ph type="title"/>
          </p:nvPr>
        </p:nvSpPr>
        <p:spPr/>
        <p:txBody>
          <a:bodyPr/>
          <a:lstStyle/>
          <a:p>
            <a:r>
              <a:rPr lang="en-CA" b="1" dirty="0"/>
              <a:t>Our time together – an overview</a:t>
            </a:r>
          </a:p>
        </p:txBody>
      </p:sp>
      <p:sp>
        <p:nvSpPr>
          <p:cNvPr id="3" name="Content Placeholder 2">
            <a:extLst>
              <a:ext uri="{FF2B5EF4-FFF2-40B4-BE49-F238E27FC236}">
                <a16:creationId xmlns:a16="http://schemas.microsoft.com/office/drawing/2014/main" id="{4AB911EA-61AB-4A43-A9C2-53A738CC654F}"/>
              </a:ext>
            </a:extLst>
          </p:cNvPr>
          <p:cNvSpPr>
            <a:spLocks noGrp="1"/>
          </p:cNvSpPr>
          <p:nvPr>
            <p:ph idx="1"/>
          </p:nvPr>
        </p:nvSpPr>
        <p:spPr/>
        <p:txBody>
          <a:bodyPr>
            <a:normAutofit/>
          </a:bodyPr>
          <a:lstStyle/>
          <a:p>
            <a:pPr marL="0" indent="0">
              <a:buNone/>
            </a:pPr>
            <a:r>
              <a:rPr lang="en-CA" sz="3600" dirty="0"/>
              <a:t>Coffee Chai Conversation </a:t>
            </a:r>
          </a:p>
          <a:p>
            <a:pPr marL="0" indent="0">
              <a:buNone/>
            </a:pPr>
            <a:r>
              <a:rPr lang="en-CA" sz="3600" dirty="0"/>
              <a:t>	Theme: </a:t>
            </a:r>
            <a:r>
              <a:rPr lang="en-US" sz="3600" dirty="0"/>
              <a:t>The cultural iceberg – the clergy collar</a:t>
            </a:r>
          </a:p>
          <a:p>
            <a:pPr marL="0" indent="0">
              <a:buNone/>
            </a:pPr>
            <a:r>
              <a:rPr lang="en-US" sz="3600" i="1" dirty="0"/>
              <a:t>and</a:t>
            </a:r>
          </a:p>
          <a:p>
            <a:pPr marL="0" indent="0">
              <a:buNone/>
            </a:pPr>
            <a:r>
              <a:rPr lang="en-US" sz="3600" dirty="0"/>
              <a:t>Annual General Meeting </a:t>
            </a:r>
            <a:endParaRPr lang="en-CA" sz="3600" dirty="0"/>
          </a:p>
        </p:txBody>
      </p:sp>
    </p:spTree>
    <p:extLst>
      <p:ext uri="{BB962C8B-B14F-4D97-AF65-F5344CB8AC3E}">
        <p14:creationId xmlns:p14="http://schemas.microsoft.com/office/powerpoint/2010/main" val="24716065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023957-1B92-4285-86B5-5CF5CDFAEF14}"/>
              </a:ext>
            </a:extLst>
          </p:cNvPr>
          <p:cNvSpPr>
            <a:spLocks noGrp="1"/>
          </p:cNvSpPr>
          <p:nvPr>
            <p:ph type="title"/>
          </p:nvPr>
        </p:nvSpPr>
        <p:spPr/>
        <p:txBody>
          <a:bodyPr/>
          <a:lstStyle/>
          <a:p>
            <a:r>
              <a:rPr lang="en-CA" b="1" dirty="0"/>
              <a:t>AGENDA </a:t>
            </a:r>
          </a:p>
        </p:txBody>
      </p:sp>
      <p:sp>
        <p:nvSpPr>
          <p:cNvPr id="3" name="Content Placeholder 2">
            <a:extLst>
              <a:ext uri="{FF2B5EF4-FFF2-40B4-BE49-F238E27FC236}">
                <a16:creationId xmlns:a16="http://schemas.microsoft.com/office/drawing/2014/main" id="{B20D4413-31DE-4A16-B8BB-4427199C07B6}"/>
              </a:ext>
            </a:extLst>
          </p:cNvPr>
          <p:cNvSpPr>
            <a:spLocks noGrp="1"/>
          </p:cNvSpPr>
          <p:nvPr>
            <p:ph idx="1"/>
          </p:nvPr>
        </p:nvSpPr>
        <p:spPr/>
        <p:txBody>
          <a:bodyPr/>
          <a:lstStyle/>
          <a:p>
            <a:r>
              <a:rPr lang="en-US" sz="4400" dirty="0"/>
              <a:t>Opening (Deborah Richards)</a:t>
            </a:r>
          </a:p>
          <a:p>
            <a:pPr lvl="1"/>
            <a:r>
              <a:rPr lang="en-US" sz="3600" dirty="0"/>
              <a:t>Welcome and Land Acknowledgement </a:t>
            </a:r>
          </a:p>
          <a:p>
            <a:pPr lvl="1"/>
            <a:r>
              <a:rPr lang="en-US" sz="3600" dirty="0"/>
              <a:t>Introductions and session overview </a:t>
            </a:r>
          </a:p>
          <a:p>
            <a:pPr marL="0" indent="0">
              <a:buNone/>
            </a:pPr>
            <a:endParaRPr lang="en-US" dirty="0"/>
          </a:p>
          <a:p>
            <a:r>
              <a:rPr lang="en-US" sz="4400"/>
              <a:t>Prayer </a:t>
            </a:r>
            <a:r>
              <a:rPr lang="en-US" sz="4400" dirty="0"/>
              <a:t>(Kurt Katzmar and Alwin Maben)</a:t>
            </a:r>
          </a:p>
          <a:p>
            <a:endParaRPr lang="en-CA" dirty="0"/>
          </a:p>
        </p:txBody>
      </p:sp>
    </p:spTree>
    <p:extLst>
      <p:ext uri="{BB962C8B-B14F-4D97-AF65-F5344CB8AC3E}">
        <p14:creationId xmlns:p14="http://schemas.microsoft.com/office/powerpoint/2010/main" val="41229658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336B38-2CF9-41AC-8BD1-6D367FE5E453}"/>
              </a:ext>
            </a:extLst>
          </p:cNvPr>
          <p:cNvSpPr>
            <a:spLocks noGrp="1"/>
          </p:cNvSpPr>
          <p:nvPr>
            <p:ph type="title"/>
          </p:nvPr>
        </p:nvSpPr>
        <p:spPr/>
        <p:txBody>
          <a:bodyPr/>
          <a:lstStyle/>
          <a:p>
            <a:r>
              <a:rPr lang="en-US" b="1" dirty="0"/>
              <a:t>Coffee Chai Conversation </a:t>
            </a:r>
            <a:endParaRPr lang="en-CA" b="1" dirty="0"/>
          </a:p>
        </p:txBody>
      </p:sp>
      <p:sp>
        <p:nvSpPr>
          <p:cNvPr id="3" name="Content Placeholder 2">
            <a:extLst>
              <a:ext uri="{FF2B5EF4-FFF2-40B4-BE49-F238E27FC236}">
                <a16:creationId xmlns:a16="http://schemas.microsoft.com/office/drawing/2014/main" id="{2616BB2D-0777-4F3F-939E-B0F5A05DF219}"/>
              </a:ext>
            </a:extLst>
          </p:cNvPr>
          <p:cNvSpPr>
            <a:spLocks noGrp="1"/>
          </p:cNvSpPr>
          <p:nvPr>
            <p:ph idx="1"/>
          </p:nvPr>
        </p:nvSpPr>
        <p:spPr/>
        <p:txBody>
          <a:bodyPr>
            <a:normAutofit fontScale="92500"/>
          </a:bodyPr>
          <a:lstStyle/>
          <a:p>
            <a:r>
              <a:rPr lang="en-US" sz="5200"/>
              <a:t> </a:t>
            </a:r>
            <a:r>
              <a:rPr lang="en-US" sz="5200" dirty="0"/>
              <a:t>The cultural iceberg – the clergy collar</a:t>
            </a:r>
          </a:p>
          <a:p>
            <a:pPr lvl="1"/>
            <a:r>
              <a:rPr lang="en-US" sz="3700" dirty="0"/>
              <a:t>Topic Introduction  (Chelsea Masterman)</a:t>
            </a:r>
          </a:p>
          <a:p>
            <a:pPr marL="0" indent="0">
              <a:buNone/>
            </a:pPr>
            <a:endParaRPr lang="en-US" dirty="0"/>
          </a:p>
          <a:p>
            <a:pPr marL="0" indent="0">
              <a:buNone/>
            </a:pPr>
            <a:r>
              <a:rPr lang="en-US" sz="4800" dirty="0"/>
              <a:t>Personal Reflections:</a:t>
            </a:r>
          </a:p>
          <a:p>
            <a:pPr lvl="1"/>
            <a:r>
              <a:rPr lang="en-US" sz="3500" dirty="0"/>
              <a:t>Rev. Lee Spice</a:t>
            </a:r>
          </a:p>
          <a:p>
            <a:pPr marL="457200" lvl="1" indent="0">
              <a:buNone/>
            </a:pPr>
            <a:endParaRPr lang="en-US" sz="3500" dirty="0"/>
          </a:p>
          <a:p>
            <a:pPr lvl="1"/>
            <a:r>
              <a:rPr lang="en-US" sz="3500" dirty="0"/>
              <a:t>Rev. Piotr (Peter) Strzelecki, VDM</a:t>
            </a:r>
          </a:p>
        </p:txBody>
      </p:sp>
    </p:spTree>
    <p:extLst>
      <p:ext uri="{BB962C8B-B14F-4D97-AF65-F5344CB8AC3E}">
        <p14:creationId xmlns:p14="http://schemas.microsoft.com/office/powerpoint/2010/main" val="28681770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6FCD28-CE2D-46F7-AD38-EB4FFBB007C5}"/>
              </a:ext>
            </a:extLst>
          </p:cNvPr>
          <p:cNvSpPr>
            <a:spLocks noGrp="1"/>
          </p:cNvSpPr>
          <p:nvPr>
            <p:ph type="title"/>
          </p:nvPr>
        </p:nvSpPr>
        <p:spPr/>
        <p:txBody>
          <a:bodyPr/>
          <a:lstStyle/>
          <a:p>
            <a:r>
              <a:rPr lang="en-CA" b="1" dirty="0"/>
              <a:t>Coffee Chai Conversation </a:t>
            </a:r>
          </a:p>
        </p:txBody>
      </p:sp>
      <p:sp>
        <p:nvSpPr>
          <p:cNvPr id="3" name="Content Placeholder 2">
            <a:extLst>
              <a:ext uri="{FF2B5EF4-FFF2-40B4-BE49-F238E27FC236}">
                <a16:creationId xmlns:a16="http://schemas.microsoft.com/office/drawing/2014/main" id="{4ECF38B8-FC45-4871-9853-47E698E17B59}"/>
              </a:ext>
            </a:extLst>
          </p:cNvPr>
          <p:cNvSpPr>
            <a:spLocks noGrp="1"/>
          </p:cNvSpPr>
          <p:nvPr>
            <p:ph idx="1"/>
          </p:nvPr>
        </p:nvSpPr>
        <p:spPr/>
        <p:txBody>
          <a:bodyPr/>
          <a:lstStyle/>
          <a:p>
            <a:r>
              <a:rPr lang="en-CA" sz="4400" dirty="0"/>
              <a:t>Clarifying Questions </a:t>
            </a:r>
          </a:p>
          <a:p>
            <a:r>
              <a:rPr lang="en-CA" sz="4400" dirty="0"/>
              <a:t>Small group discussion </a:t>
            </a:r>
          </a:p>
          <a:p>
            <a:pPr lvl="1"/>
            <a:r>
              <a:rPr lang="en-US" sz="2800" dirty="0"/>
              <a:t>What is your first memory of seeing someone in a clerical collar?</a:t>
            </a:r>
          </a:p>
          <a:p>
            <a:pPr lvl="1"/>
            <a:r>
              <a:rPr lang="en-US" sz="2800" dirty="0"/>
              <a:t>Do you or your minister wear a clerical collar? What does wearing, or not wearing the collar mean to you?</a:t>
            </a:r>
          </a:p>
          <a:p>
            <a:pPr lvl="1"/>
            <a:r>
              <a:rPr lang="en-US" sz="2800" dirty="0"/>
              <a:t>In the interest of increasing intercultural awareness – why is it important to be aware of the many ways in which others view the wearing of a clerical collar and/or other vestments?</a:t>
            </a:r>
          </a:p>
          <a:p>
            <a:pPr marL="0" indent="0">
              <a:buNone/>
            </a:pPr>
            <a:endParaRPr lang="en-CA" dirty="0"/>
          </a:p>
        </p:txBody>
      </p:sp>
    </p:spTree>
    <p:extLst>
      <p:ext uri="{BB962C8B-B14F-4D97-AF65-F5344CB8AC3E}">
        <p14:creationId xmlns:p14="http://schemas.microsoft.com/office/powerpoint/2010/main" val="1048747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3702B3-7C5D-42B9-83E1-05C58FD7F251}"/>
              </a:ext>
            </a:extLst>
          </p:cNvPr>
          <p:cNvSpPr>
            <a:spLocks noGrp="1"/>
          </p:cNvSpPr>
          <p:nvPr>
            <p:ph type="title"/>
          </p:nvPr>
        </p:nvSpPr>
        <p:spPr/>
        <p:txBody>
          <a:bodyPr/>
          <a:lstStyle/>
          <a:p>
            <a:r>
              <a:rPr lang="en-CA" b="1" dirty="0"/>
              <a:t>Coffee Chai Conversation </a:t>
            </a:r>
          </a:p>
        </p:txBody>
      </p:sp>
      <p:sp>
        <p:nvSpPr>
          <p:cNvPr id="3" name="Content Placeholder 2">
            <a:extLst>
              <a:ext uri="{FF2B5EF4-FFF2-40B4-BE49-F238E27FC236}">
                <a16:creationId xmlns:a16="http://schemas.microsoft.com/office/drawing/2014/main" id="{EF5DED9A-21D4-43D3-AA45-C09360CA8476}"/>
              </a:ext>
            </a:extLst>
          </p:cNvPr>
          <p:cNvSpPr>
            <a:spLocks noGrp="1"/>
          </p:cNvSpPr>
          <p:nvPr>
            <p:ph idx="1"/>
          </p:nvPr>
        </p:nvSpPr>
        <p:spPr/>
        <p:txBody>
          <a:bodyPr/>
          <a:lstStyle/>
          <a:p>
            <a:r>
              <a:rPr lang="en-US" sz="4400" dirty="0"/>
              <a:t>Re-gathering in plenary, feedback </a:t>
            </a:r>
          </a:p>
          <a:p>
            <a:pPr marL="0" indent="0">
              <a:buNone/>
            </a:pPr>
            <a:r>
              <a:rPr lang="en-US" dirty="0"/>
              <a:t>(Chelsea and Deborah)</a:t>
            </a:r>
          </a:p>
          <a:p>
            <a:pPr marL="0" indent="0">
              <a:buNone/>
            </a:pPr>
            <a:endParaRPr lang="en-US" dirty="0"/>
          </a:p>
          <a:p>
            <a:pPr marL="457200" lvl="1" indent="0">
              <a:buNone/>
            </a:pPr>
            <a:r>
              <a:rPr lang="en-US" sz="3600" i="1" dirty="0"/>
              <a:t>What is one key insight from your small group?</a:t>
            </a:r>
          </a:p>
          <a:p>
            <a:pPr marL="0" indent="0">
              <a:buNone/>
            </a:pPr>
            <a:endParaRPr lang="en-US" dirty="0"/>
          </a:p>
          <a:p>
            <a:r>
              <a:rPr lang="en-US" sz="4400" dirty="0"/>
              <a:t>Discussion wrap up</a:t>
            </a:r>
            <a:endParaRPr lang="en-CA" sz="4400" dirty="0"/>
          </a:p>
        </p:txBody>
      </p:sp>
    </p:spTree>
    <p:extLst>
      <p:ext uri="{BB962C8B-B14F-4D97-AF65-F5344CB8AC3E}">
        <p14:creationId xmlns:p14="http://schemas.microsoft.com/office/powerpoint/2010/main" val="40873579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3" name="Rectangle 12">
            <a:extLst>
              <a:ext uri="{FF2B5EF4-FFF2-40B4-BE49-F238E27FC236}">
                <a16:creationId xmlns:a16="http://schemas.microsoft.com/office/drawing/2014/main" id="{04812C46-200A-4DEB-A05E-3ED6C68C23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9"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Content Placeholder 7" descr="Two cups of coffee on wooden table">
            <a:extLst>
              <a:ext uri="{FF2B5EF4-FFF2-40B4-BE49-F238E27FC236}">
                <a16:creationId xmlns:a16="http://schemas.microsoft.com/office/drawing/2014/main" id="{17E315EF-F8DE-457F-B0B3-899BC6A33B94}"/>
              </a:ext>
            </a:extLst>
          </p:cNvPr>
          <p:cNvPicPr>
            <a:picLocks noGrp="1" noChangeAspect="1"/>
          </p:cNvPicPr>
          <p:nvPr>
            <p:ph idx="1"/>
          </p:nvPr>
        </p:nvPicPr>
        <p:blipFill rotWithShape="1">
          <a:blip r:embed="rId2">
            <a:extLst>
              <a:ext uri="{28A0092B-C50C-407E-A947-70E740481C1C}">
                <a14:useLocalDpi xmlns:a14="http://schemas.microsoft.com/office/drawing/2010/main" val="0"/>
              </a:ext>
            </a:extLst>
          </a:blip>
          <a:srcRect l="5884" r="-1" b="-1"/>
          <a:stretch/>
        </p:blipFill>
        <p:spPr>
          <a:xfrm>
            <a:off x="2522356" y="10"/>
            <a:ext cx="9669642" cy="6857990"/>
          </a:xfrm>
          <a:prstGeom prst="rect">
            <a:avLst/>
          </a:prstGeom>
        </p:spPr>
      </p:pic>
      <p:sp>
        <p:nvSpPr>
          <p:cNvPr id="15" name="Rectangle 14">
            <a:extLst>
              <a:ext uri="{FF2B5EF4-FFF2-40B4-BE49-F238E27FC236}">
                <a16:creationId xmlns:a16="http://schemas.microsoft.com/office/drawing/2014/main" id="{D1EA859B-E555-4109-94F3-6700E046E0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7390263" cy="6858000"/>
          </a:xfrm>
          <a:prstGeom prst="rect">
            <a:avLst/>
          </a:prstGeom>
          <a:gradFill>
            <a:gsLst>
              <a:gs pos="48000">
                <a:schemeClr val="bg1"/>
              </a:gs>
              <a:gs pos="35000">
                <a:schemeClr val="bg1">
                  <a:alpha val="77000"/>
                </a:schemeClr>
              </a:gs>
              <a:gs pos="19000">
                <a:schemeClr val="bg1">
                  <a:alpha val="38000"/>
                </a:schemeClr>
              </a:gs>
              <a:gs pos="0">
                <a:schemeClr val="bg1">
                  <a:alpha val="0"/>
                </a:schemeClr>
              </a:gs>
              <a:gs pos="100000">
                <a:schemeClr val="bg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490186D0-0194-41D3-B772-527AE81353D0}"/>
              </a:ext>
            </a:extLst>
          </p:cNvPr>
          <p:cNvSpPr>
            <a:spLocks noGrp="1"/>
          </p:cNvSpPr>
          <p:nvPr>
            <p:ph type="title"/>
          </p:nvPr>
        </p:nvSpPr>
        <p:spPr>
          <a:xfrm>
            <a:off x="838200" y="365125"/>
            <a:ext cx="3822189" cy="1899912"/>
          </a:xfrm>
        </p:spPr>
        <p:txBody>
          <a:bodyPr vert="horz" lIns="91440" tIns="45720" rIns="91440" bIns="45720" rtlCol="0" anchor="ctr">
            <a:normAutofit/>
          </a:bodyPr>
          <a:lstStyle/>
          <a:p>
            <a:r>
              <a:rPr lang="en-US" sz="4000" dirty="0"/>
              <a:t>BREAK</a:t>
            </a:r>
          </a:p>
        </p:txBody>
      </p:sp>
      <p:sp>
        <p:nvSpPr>
          <p:cNvPr id="6" name="Text Placeholder 5">
            <a:extLst>
              <a:ext uri="{FF2B5EF4-FFF2-40B4-BE49-F238E27FC236}">
                <a16:creationId xmlns:a16="http://schemas.microsoft.com/office/drawing/2014/main" id="{4C4B03F5-EF3D-4400-A6AA-AC9231ED1E0E}"/>
              </a:ext>
            </a:extLst>
          </p:cNvPr>
          <p:cNvSpPr>
            <a:spLocks noGrp="1"/>
          </p:cNvSpPr>
          <p:nvPr>
            <p:ph type="body" sz="half" idx="2"/>
          </p:nvPr>
        </p:nvSpPr>
        <p:spPr>
          <a:xfrm>
            <a:off x="838200" y="2434201"/>
            <a:ext cx="3822189" cy="3742762"/>
          </a:xfrm>
        </p:spPr>
        <p:txBody>
          <a:bodyPr vert="horz" lIns="91440" tIns="45720" rIns="91440" bIns="45720" rtlCol="0">
            <a:normAutofit/>
          </a:bodyPr>
          <a:lstStyle/>
          <a:p>
            <a:pPr indent="-228600">
              <a:buFont typeface="Arial" panose="020B0604020202020204" pitchFamily="34" charset="0"/>
              <a:buChar char="•"/>
            </a:pPr>
            <a:endParaRPr lang="en-US" sz="2000" dirty="0"/>
          </a:p>
          <a:p>
            <a:pPr indent="-228600">
              <a:buFont typeface="Arial" panose="020B0604020202020204" pitchFamily="34" charset="0"/>
              <a:buChar char="•"/>
            </a:pPr>
            <a:endParaRPr lang="en-US" sz="2000" dirty="0"/>
          </a:p>
          <a:p>
            <a:endParaRPr lang="en-US" sz="2000" dirty="0"/>
          </a:p>
          <a:p>
            <a:pPr indent="-228600">
              <a:buFont typeface="Arial" panose="020B0604020202020204" pitchFamily="34" charset="0"/>
              <a:buChar char="•"/>
            </a:pPr>
            <a:r>
              <a:rPr lang="en-US" sz="2000" dirty="0"/>
              <a:t> (5 MINUTES)</a:t>
            </a:r>
          </a:p>
        </p:txBody>
      </p:sp>
    </p:spTree>
    <p:extLst>
      <p:ext uri="{BB962C8B-B14F-4D97-AF65-F5344CB8AC3E}">
        <p14:creationId xmlns:p14="http://schemas.microsoft.com/office/powerpoint/2010/main" val="20057152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C3BAD19D-9BAF-4CEF-80A8-7B012205DF0C}"/>
              </a:ext>
            </a:extLst>
          </p:cNvPr>
          <p:cNvSpPr>
            <a:spLocks noGrp="1"/>
          </p:cNvSpPr>
          <p:nvPr>
            <p:ph type="title"/>
          </p:nvPr>
        </p:nvSpPr>
        <p:spPr/>
        <p:txBody>
          <a:bodyPr/>
          <a:lstStyle/>
          <a:p>
            <a:r>
              <a:rPr lang="en-CA" b="1" dirty="0"/>
              <a:t>Annual General Meeting</a:t>
            </a:r>
          </a:p>
        </p:txBody>
      </p:sp>
      <p:sp>
        <p:nvSpPr>
          <p:cNvPr id="6" name="Content Placeholder 5">
            <a:extLst>
              <a:ext uri="{FF2B5EF4-FFF2-40B4-BE49-F238E27FC236}">
                <a16:creationId xmlns:a16="http://schemas.microsoft.com/office/drawing/2014/main" id="{FF6C8077-1DD2-4BCF-B37D-748EAAD60F5B}"/>
              </a:ext>
            </a:extLst>
          </p:cNvPr>
          <p:cNvSpPr>
            <a:spLocks noGrp="1"/>
          </p:cNvSpPr>
          <p:nvPr>
            <p:ph idx="1"/>
          </p:nvPr>
        </p:nvSpPr>
        <p:spPr/>
        <p:txBody>
          <a:bodyPr/>
          <a:lstStyle/>
          <a:p>
            <a:r>
              <a:rPr lang="en-US" sz="4400" dirty="0"/>
              <a:t>Key highlights from the past year </a:t>
            </a:r>
          </a:p>
          <a:p>
            <a:pPr marL="0" indent="0">
              <a:buNone/>
            </a:pPr>
            <a:r>
              <a:rPr lang="en-US" sz="4400" dirty="0"/>
              <a:t>   (Deborah Richards)</a:t>
            </a:r>
          </a:p>
          <a:p>
            <a:pPr marL="0" indent="0">
              <a:buNone/>
            </a:pPr>
            <a:endParaRPr lang="en-US" sz="4400" dirty="0"/>
          </a:p>
          <a:p>
            <a:r>
              <a:rPr lang="en-US" sz="4400" dirty="0"/>
              <a:t>Review of TOR and mandate </a:t>
            </a:r>
          </a:p>
          <a:p>
            <a:pPr marL="0" indent="0">
              <a:buNone/>
            </a:pPr>
            <a:r>
              <a:rPr lang="en-US" sz="4400" dirty="0"/>
              <a:t>   (Kurt Katzmar)</a:t>
            </a:r>
          </a:p>
          <a:p>
            <a:endParaRPr lang="en-CA" dirty="0"/>
          </a:p>
        </p:txBody>
      </p:sp>
    </p:spTree>
    <p:extLst>
      <p:ext uri="{BB962C8B-B14F-4D97-AF65-F5344CB8AC3E}">
        <p14:creationId xmlns:p14="http://schemas.microsoft.com/office/powerpoint/2010/main" val="39891360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ADF7E1-9D53-4E11-9BCE-1557048E8ECD}"/>
              </a:ext>
            </a:extLst>
          </p:cNvPr>
          <p:cNvSpPr>
            <a:spLocks noGrp="1"/>
          </p:cNvSpPr>
          <p:nvPr>
            <p:ph type="title"/>
          </p:nvPr>
        </p:nvSpPr>
        <p:spPr/>
        <p:txBody>
          <a:bodyPr/>
          <a:lstStyle/>
          <a:p>
            <a:r>
              <a:rPr lang="en-CA" dirty="0"/>
              <a:t>Annual General Meeting</a:t>
            </a:r>
          </a:p>
        </p:txBody>
      </p:sp>
      <p:sp>
        <p:nvSpPr>
          <p:cNvPr id="8" name="TextBox 7">
            <a:extLst>
              <a:ext uri="{FF2B5EF4-FFF2-40B4-BE49-F238E27FC236}">
                <a16:creationId xmlns:a16="http://schemas.microsoft.com/office/drawing/2014/main" id="{9E76A2CC-C2C9-463D-A568-4B4D80CB5096}"/>
              </a:ext>
            </a:extLst>
          </p:cNvPr>
          <p:cNvSpPr txBox="1"/>
          <p:nvPr/>
        </p:nvSpPr>
        <p:spPr>
          <a:xfrm>
            <a:off x="1228725" y="1859340"/>
            <a:ext cx="9686925" cy="4832092"/>
          </a:xfrm>
          <a:prstGeom prst="rect">
            <a:avLst/>
          </a:prstGeom>
          <a:noFill/>
        </p:spPr>
        <p:txBody>
          <a:bodyPr wrap="square">
            <a:spAutoFit/>
          </a:bodyPr>
          <a:lstStyle/>
          <a:p>
            <a:r>
              <a:rPr lang="en-CA" sz="2800" b="1" dirty="0"/>
              <a:t>Network Executive</a:t>
            </a:r>
          </a:p>
          <a:p>
            <a:r>
              <a:rPr lang="en-CA" sz="2800" dirty="0"/>
              <a:t>Deborah Richards (Pacific Mountain) and Rev Kurt Katzmar (Northern Spirit), co-chairs</a:t>
            </a:r>
          </a:p>
          <a:p>
            <a:r>
              <a:rPr lang="en-CA" sz="2800" dirty="0"/>
              <a:t>Kathy Yamashita (Chinook Winds), secretary</a:t>
            </a:r>
          </a:p>
          <a:p>
            <a:r>
              <a:rPr lang="en-CA" sz="2800" dirty="0"/>
              <a:t>Kay Quon (Chinook Winds), Elder</a:t>
            </a:r>
          </a:p>
          <a:p>
            <a:r>
              <a:rPr lang="en-CA" sz="2800" dirty="0"/>
              <a:t>Pacific Mountain Region: Alwin Maben </a:t>
            </a:r>
          </a:p>
          <a:p>
            <a:r>
              <a:rPr lang="en-CA" sz="2800" dirty="0"/>
              <a:t>Northern Spirit: Rev Chelsea Masterman  </a:t>
            </a:r>
          </a:p>
          <a:p>
            <a:r>
              <a:rPr lang="en-CA" sz="2800" dirty="0"/>
              <a:t>Living Skies: Rev Mathias Ross, Rev </a:t>
            </a:r>
            <a:r>
              <a:rPr lang="en-CA" sz="2800" dirty="0" err="1"/>
              <a:t>Salesi</a:t>
            </a:r>
            <a:r>
              <a:rPr lang="en-CA" sz="2800" dirty="0"/>
              <a:t> Takau , </a:t>
            </a:r>
          </a:p>
          <a:p>
            <a:r>
              <a:rPr lang="en-CA" sz="2800" dirty="0"/>
              <a:t>Prairie to Pine: Damber Khadka Rev Bill Millar </a:t>
            </a:r>
          </a:p>
          <a:p>
            <a:r>
              <a:rPr lang="en-CA" sz="2800" dirty="0"/>
              <a:t>Staff support: Julie Graham (Northern Spirit/ Living Skies/ Prairie to Pine) and Chris </a:t>
            </a:r>
            <a:r>
              <a:rPr lang="en-CA" sz="2800" dirty="0" err="1"/>
              <a:t>Mah</a:t>
            </a:r>
            <a:r>
              <a:rPr lang="en-CA" sz="2800" dirty="0"/>
              <a:t> </a:t>
            </a:r>
            <a:r>
              <a:rPr lang="en-CA" sz="2800" dirty="0" err="1"/>
              <a:t>Poy</a:t>
            </a:r>
            <a:r>
              <a:rPr lang="en-CA" sz="2800" dirty="0"/>
              <a:t> (Chinook Winds and Pacific Mountain)</a:t>
            </a:r>
          </a:p>
        </p:txBody>
      </p:sp>
    </p:spTree>
    <p:extLst>
      <p:ext uri="{BB962C8B-B14F-4D97-AF65-F5344CB8AC3E}">
        <p14:creationId xmlns:p14="http://schemas.microsoft.com/office/powerpoint/2010/main" val="3736995738"/>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F46216B-77A9-411A-B9D3-5023FCB70208}"/>
    </a:ext>
  </a:extLst>
</a:theme>
</file>

<file path=docProps/app.xml><?xml version="1.0" encoding="utf-8"?>
<Properties xmlns="http://schemas.openxmlformats.org/officeDocument/2006/extended-properties" xmlns:vt="http://schemas.openxmlformats.org/officeDocument/2006/docPropsVTypes">
  <Template>Office Theme</Template>
  <TotalTime>264</TotalTime>
  <Words>796</Words>
  <Application>Microsoft Office PowerPoint</Application>
  <PresentationFormat>Widescreen</PresentationFormat>
  <Paragraphs>99</Paragraphs>
  <Slides>19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19</vt:i4>
      </vt:variant>
    </vt:vector>
  </HeadingPairs>
  <TitlesOfParts>
    <vt:vector size="23" baseType="lpstr">
      <vt:lpstr>Arial</vt:lpstr>
      <vt:lpstr>Calibri</vt:lpstr>
      <vt:lpstr>Calibri Light</vt:lpstr>
      <vt:lpstr>Office Theme</vt:lpstr>
      <vt:lpstr>Coffee Chai Time and Annual General Meeting </vt:lpstr>
      <vt:lpstr>Our time together – an overview</vt:lpstr>
      <vt:lpstr>AGENDA </vt:lpstr>
      <vt:lpstr>Coffee Chai Conversation </vt:lpstr>
      <vt:lpstr>Coffee Chai Conversation </vt:lpstr>
      <vt:lpstr>Coffee Chai Conversation </vt:lpstr>
      <vt:lpstr>BREAK</vt:lpstr>
      <vt:lpstr>Annual General Meeting</vt:lpstr>
      <vt:lpstr>Annual General Meeting</vt:lpstr>
      <vt:lpstr>Annual General Meeting </vt:lpstr>
      <vt:lpstr>Communion </vt:lpstr>
      <vt:lpstr>Invitation – Love and Relational feast</vt:lpstr>
      <vt:lpstr>Prayer of Thanksgiving</vt:lpstr>
      <vt:lpstr>Sharing the bread</vt:lpstr>
      <vt:lpstr>Blessing of the cup</vt:lpstr>
      <vt:lpstr>PowerPoint Presentation</vt:lpstr>
      <vt:lpstr>Sharing of the Wine</vt:lpstr>
      <vt:lpstr>Prayer after Communion</vt:lpstr>
      <vt:lpstr>Annual General Meeting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Coffee Chai Time and Annual General Meeting </dc:title>
  <dc:creator>Deborah Richards</dc:creator>
  <cp:lastModifiedBy>Deborah Richards</cp:lastModifiedBy>
  <cp:revision>1</cp:revision>
  <dcterms:created xsi:type="dcterms:W3CDTF">2021-10-31T23:27:04Z</dcterms:created>
  <dcterms:modified xsi:type="dcterms:W3CDTF">2021-11-02T18:17:17Z</dcterms:modified>
</cp:coreProperties>
</file>