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397164"/>
            <a:ext cx="8825659" cy="1145309"/>
          </a:xfrm>
        </p:spPr>
        <p:txBody>
          <a:bodyPr/>
          <a:lstStyle/>
          <a:p>
            <a:r>
              <a:rPr lang="en-CA" dirty="0" smtClean="0"/>
              <a:t>About Remit 1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154954" y="1542473"/>
            <a:ext cx="9605410" cy="4477327"/>
          </a:xfrm>
        </p:spPr>
        <p:txBody>
          <a:bodyPr>
            <a:noAutofit/>
          </a:bodyPr>
          <a:lstStyle/>
          <a:p>
            <a:r>
              <a:rPr lang="en-CA" sz="3200" dirty="0"/>
              <a:t>This is a Category 1 Remit, and so requires a vote by the regional councils (communities of faith do not vote on this remit.) If approved by a two-thirds majority of </a:t>
            </a:r>
            <a:r>
              <a:rPr lang="en-CA" sz="3200" dirty="0" smtClean="0"/>
              <a:t>Regional </a:t>
            </a:r>
            <a:r>
              <a:rPr lang="en-CA" sz="3200" dirty="0"/>
              <a:t>C</a:t>
            </a:r>
            <a:r>
              <a:rPr lang="en-CA" sz="3200" dirty="0" smtClean="0"/>
              <a:t>ouncils</a:t>
            </a:r>
            <a:r>
              <a:rPr lang="en-CA" sz="3200" dirty="0"/>
              <a:t>, the Executive of the General Council may declare that the remit has passed and, if so, the policy change will automatically come into effect as of March 1, 2021. </a:t>
            </a:r>
          </a:p>
        </p:txBody>
      </p:sp>
    </p:spTree>
    <p:extLst>
      <p:ext uri="{BB962C8B-B14F-4D97-AF65-F5344CB8AC3E}">
        <p14:creationId xmlns:p14="http://schemas.microsoft.com/office/powerpoint/2010/main" val="333731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1126837"/>
            <a:ext cx="8825659" cy="5283200"/>
          </a:xfrm>
        </p:spPr>
        <p:txBody>
          <a:bodyPr/>
          <a:lstStyle/>
          <a:p>
            <a:r>
              <a:rPr lang="en-CA" dirty="0"/>
              <a:t>This meeting cannot change the Remit wording!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We </a:t>
            </a:r>
            <a:r>
              <a:rPr lang="en-CA" dirty="0"/>
              <a:t>can only vote on it, just as it is currently written. </a:t>
            </a:r>
          </a:p>
        </p:txBody>
      </p:sp>
    </p:spTree>
    <p:extLst>
      <p:ext uri="{BB962C8B-B14F-4D97-AF65-F5344CB8AC3E}">
        <p14:creationId xmlns:p14="http://schemas.microsoft.com/office/powerpoint/2010/main" val="185690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868218"/>
            <a:ext cx="8825659" cy="5541818"/>
          </a:xfrm>
        </p:spPr>
        <p:txBody>
          <a:bodyPr/>
          <a:lstStyle/>
          <a:p>
            <a:r>
              <a:rPr lang="en-CA" i="1" dirty="0"/>
              <a:t>Current </a:t>
            </a:r>
            <a:r>
              <a:rPr lang="en-CA" i="1" dirty="0" smtClean="0"/>
              <a:t>wording in the Manual: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“</a:t>
            </a:r>
            <a:r>
              <a:rPr lang="en-CA" dirty="0"/>
              <a:t>The Order of Ministry shall be open to both men and women.”</a:t>
            </a:r>
          </a:p>
        </p:txBody>
      </p:sp>
    </p:spTree>
    <p:extLst>
      <p:ext uri="{BB962C8B-B14F-4D97-AF65-F5344CB8AC3E}">
        <p14:creationId xmlns:p14="http://schemas.microsoft.com/office/powerpoint/2010/main" val="280278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491" y="508000"/>
            <a:ext cx="9864435" cy="5902036"/>
          </a:xfrm>
        </p:spPr>
        <p:txBody>
          <a:bodyPr/>
          <a:lstStyle/>
          <a:p>
            <a:r>
              <a:rPr lang="en-CA" sz="3600" i="1" dirty="0"/>
              <a:t>The Question</a:t>
            </a:r>
            <a:r>
              <a:rPr lang="en-CA" sz="3600" i="1" dirty="0" smtClean="0"/>
              <a:t>:</a:t>
            </a:r>
            <a:br>
              <a:rPr lang="en-CA" sz="3600" i="1" dirty="0" smtClean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Does the Regional Council agree that:</a:t>
            </a:r>
            <a:br>
              <a:rPr lang="en-CA" sz="3600" dirty="0"/>
            </a:br>
            <a:r>
              <a:rPr lang="en-CA" sz="3600" dirty="0"/>
              <a:t>(a) the Order of Ministry be open to persons of all gender identities; </a:t>
            </a:r>
            <a:r>
              <a:rPr lang="en-CA" sz="3600" dirty="0" smtClean="0"/>
              <a:t>and</a:t>
            </a:r>
            <a:br>
              <a:rPr lang="en-CA" sz="3600" dirty="0" smtClean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(b) the Basis of Union be amended to reflect this change as follows:</a:t>
            </a:r>
            <a:br>
              <a:rPr lang="en-CA" sz="3600" dirty="0"/>
            </a:br>
            <a:r>
              <a:rPr lang="en-CA" sz="3600" b="1" i="1" dirty="0"/>
              <a:t>10.0 The Order of Ministry shall be open to persons of all gender identities.</a:t>
            </a:r>
            <a:r>
              <a:rPr lang="en-CA" sz="3600" dirty="0"/>
              <a:t/>
            </a:r>
            <a:br>
              <a:rPr lang="en-CA" sz="3600" dirty="0"/>
            </a:b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71822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1413164"/>
            <a:ext cx="8825659" cy="2152072"/>
          </a:xfrm>
        </p:spPr>
        <p:txBody>
          <a:bodyPr/>
          <a:lstStyle/>
          <a:p>
            <a:pPr algn="ctr"/>
            <a:r>
              <a:rPr lang="en-CA" sz="6000" dirty="0" smtClean="0"/>
              <a:t>Questions for clarification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075333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51E8B3ADA414999344A4C05525BFA" ma:contentTypeVersion="13" ma:contentTypeDescription="Create a new document." ma:contentTypeScope="" ma:versionID="8b0abd0bea4ec000548bdaa30628ae19">
  <xsd:schema xmlns:xsd="http://www.w3.org/2001/XMLSchema" xmlns:xs="http://www.w3.org/2001/XMLSchema" xmlns:p="http://schemas.microsoft.com/office/2006/metadata/properties" xmlns:ns3="292b249c-7844-413b-ad63-129f44a50c1f" xmlns:ns4="81b1c170-0d70-47ed-8194-3dc3167c461a" targetNamespace="http://schemas.microsoft.com/office/2006/metadata/properties" ma:root="true" ma:fieldsID="7f5282be53c262126cd6bba036cd1bcd" ns3:_="" ns4:_="">
    <xsd:import namespace="292b249c-7844-413b-ad63-129f44a50c1f"/>
    <xsd:import namespace="81b1c170-0d70-47ed-8194-3dc3167c46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b249c-7844-413b-ad63-129f44a50c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1c170-0d70-47ed-8194-3dc3167c4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977493-333B-462F-9811-3F354417F8CB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292b249c-7844-413b-ad63-129f44a50c1f"/>
    <ds:schemaRef ds:uri="81b1c170-0d70-47ed-8194-3dc3167c461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6262FE0-4DA0-422B-A3DF-53479EE8DC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C15B2F-7A3A-4FCA-BD65-996AD9D66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b249c-7844-413b-ad63-129f44a50c1f"/>
    <ds:schemaRef ds:uri="81b1c170-0d70-47ed-8194-3dc3167c4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93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About Remit 1</vt:lpstr>
      <vt:lpstr>This meeting cannot change the Remit wording!   We can only vote on it, just as it is currently written. </vt:lpstr>
      <vt:lpstr>Current wording in the Manual:   “The Order of Ministry shall be open to both men and women.”</vt:lpstr>
      <vt:lpstr>The Question:  Does the Regional Council agree that: (a) the Order of Ministry be open to persons of all gender identities; and  (b) the Basis of Union be amended to reflect this change as follows: 10.0 The Order of Ministry shall be open to persons of all gender identities. </vt:lpstr>
      <vt:lpstr>Questions for clarification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Remit 1</dc:title>
  <dc:creator>Graham, Julie</dc:creator>
  <cp:lastModifiedBy>Graham, Julie</cp:lastModifiedBy>
  <cp:revision>5</cp:revision>
  <dcterms:created xsi:type="dcterms:W3CDTF">2020-10-01T21:00:23Z</dcterms:created>
  <dcterms:modified xsi:type="dcterms:W3CDTF">2020-10-07T16:12:21Z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0x010100F4151E8B3ADA414999344A4C05525BFA</vt:lpwstr>
  </property>
</Properties>
</file>